
<file path=[Content_Types].xml><?xml version="1.0" encoding="utf-8"?>
<Types xmlns="http://schemas.openxmlformats.org/package/2006/content-types">
  <Override PartName="/ppt/slideMasters/slideMaster3.xml" ContentType="application/vnd.openxmlformats-officedocument.presentationml.slideMaster+xml"/>
  <Override PartName="/ppt/slides/slide29.xml" ContentType="application/vnd.openxmlformats-officedocument.presentationml.slide+xml"/>
  <Override PartName="/ppt/slideLayouts/slideLayout39.xml" ContentType="application/vnd.openxmlformats-officedocument.presentationml.slideLayout+xml"/>
  <Override PartName="/ppt/theme/theme5.xml" ContentType="application/vnd.openxmlformats-officedocument.them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Layouts/slideLayout46.xml" ContentType="application/vnd.openxmlformats-officedocument.presentationml.slideLayout+xml"/>
  <Override PartName="/ppt/notesSlides/notesSlide38.xml" ContentType="application/vnd.openxmlformats-officedocument.presentationml.notes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5.xml" ContentType="application/vnd.openxmlformats-officedocument.presentationml.slideLayout+xml"/>
  <Override PartName="/ppt/slideLayouts/slideLayout53.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slideLayouts/slideLayout42.xml" ContentType="application/vnd.openxmlformats-officedocument.presentationml.slideLayout+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notesSlides/notesSlide23.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slideMasters/slideMaster4.xml" ContentType="application/vnd.openxmlformats-officedocument.presentationml.slideMaster+xml"/>
  <Override PartName="/ppt/slides/slide9.xml" ContentType="application/vnd.openxmlformats-officedocument.presentationml.slide+xml"/>
  <Override PartName="/ppt/viewProps.xml" ContentType="application/vnd.openxmlformats-officedocument.presentationml.viewProps+xml"/>
  <Override PartName="/ppt/theme/theme6.xml" ContentType="application/vnd.openxmlformats-officedocument.theme+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Default Extension="png" ContentType="image/png"/>
  <Override PartName="/ppt/notesSlides/notesSlide3.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18.xml" ContentType="application/vnd.openxmlformats-officedocument.presentationml.slideLayout+xml"/>
  <Override PartName="/ppt/theme/theme2.xml" ContentType="application/vnd.openxmlformats-officedocument.theme+xml"/>
  <Override PartName="/ppt/slideLayouts/slideLayout36.xml" ContentType="application/vnd.openxmlformats-officedocument.presentationml.slideLayout+xml"/>
  <Override PartName="/ppt/slideLayouts/slideLayout47.xml" ContentType="application/vnd.openxmlformats-officedocument.presentationml.slideLayout+xml"/>
  <Override PartName="/ppt/notesSlides/notesSlide3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Layouts/slideLayout3.xml" ContentType="application/vnd.openxmlformats-officedocument.presentationml.slideLayout+xml"/>
  <Override PartName="/ppt/slideLayouts/slideLayout25.xml" ContentType="application/vnd.openxmlformats-officedocument.presentationml.slideLayout+xml"/>
  <Override PartName="/ppt/slideLayouts/slideLayout43.xml" ContentType="application/vnd.openxmlformats-officedocument.presentationml.slideLayout+xml"/>
  <Override PartName="/ppt/slideLayouts/slideLayout54.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slideLayouts/slideLayout32.xml" ContentType="application/vnd.openxmlformats-officedocument.presentationml.slideLayout+xml"/>
  <Override PartName="/ppt/slideLayouts/slideLayout41.xml" ContentType="application/vnd.openxmlformats-officedocument.presentationml.slideLayout+xml"/>
  <Override PartName="/ppt/slideLayouts/slideLayout52.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slideLayouts/slideLayout50.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6.xml" ContentType="application/vnd.openxmlformats-officedocument.presentationml.notesSlide+xml"/>
  <Override PartName="/ppt/slideMasters/slideMaster5.xml" ContentType="application/vnd.openxmlformats-officedocument.presentationml.slideMaster+xml"/>
  <Override PartName="/ppt/slides/slide8.xml" ContentType="application/vnd.openxmlformats-officedocument.presentationml.slide+xml"/>
  <Override PartName="/ppt/handoutMasters/handoutMaster1.xml" ContentType="application/vnd.openxmlformats-officedocument.presentationml.handoutMaster+xml"/>
  <Override PartName="/ppt/theme/theme7.xml" ContentType="application/vnd.openxmlformats-officedocument.them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Layouts/slideLayout4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Layouts/slideLayout37.xml" ContentType="application/vnd.openxmlformats-officedocument.presentationml.slideLayout+xml"/>
  <Override PartName="/ppt/slideLayouts/slideLayout55.xml" ContentType="application/vnd.openxmlformats-officedocument.presentationml.slideLayout+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44.xml" ContentType="application/vnd.openxmlformats-officedocument.presentationml.slideLayout+xml"/>
  <Default Extension="wmf" ContentType="image/x-wmf"/>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slideLayouts/slideLayout51.xml" ContentType="application/vnd.openxmlformats-officedocument.presentationml.slideLayout+xml"/>
  <Override PartName="/ppt/notesSlides/notesSlide25.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slideLayouts/slideLayout40.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28.xml" ContentType="application/vnd.openxmlformats-officedocument.presentationml.slide+xml"/>
  <Override PartName="/ppt/slides/slide39.xml" ContentType="application/vnd.openxmlformats-officedocument.presentationml.slide+xml"/>
  <Override PartName="/ppt/slideLayouts/slideLayout38.xml" ContentType="application/vnd.openxmlformats-officedocument.presentationml.slideLayout+xml"/>
  <Override PartName="/ppt/theme/theme4.xml" ContentType="application/vnd.openxmlformats-officedocument.theme+xml"/>
  <Override PartName="/ppt/slideLayouts/slideLayout49.xml" ContentType="application/vnd.openxmlformats-officedocument.presentationml.slideLayout+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slideLayouts/slideLayout45.xml" ContentType="application/vnd.openxmlformats-officedocument.presentationml.slideLayout+xml"/>
  <Override PartName="/ppt/notesSlides/notesSlide19.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Default Extension="jpeg" ContentType="image/jpeg"/>
  <Override PartName="/ppt/slideLayouts/slideLayout16.xml" ContentType="application/vnd.openxmlformats-officedocument.presentationml.slideLayout+xml"/>
  <Override PartName="/ppt/slideLayouts/slideLayout34.xml" ContentType="application/vnd.openxmlformats-officedocument.presentationml.slideLayout+xml"/>
  <Override PartName="/ppt/notesSlides/notesSlide37.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708" r:id="rId2"/>
    <p:sldMasterId id="2147483720" r:id="rId3"/>
    <p:sldMasterId id="2147483732" r:id="rId4"/>
    <p:sldMasterId id="2147483744" r:id="rId5"/>
  </p:sldMasterIdLst>
  <p:notesMasterIdLst>
    <p:notesMasterId r:id="rId45"/>
  </p:notesMasterIdLst>
  <p:handoutMasterIdLst>
    <p:handoutMasterId r:id="rId46"/>
  </p:handoutMasterIdLst>
  <p:sldIdLst>
    <p:sldId id="272" r:id="rId6"/>
    <p:sldId id="273" r:id="rId7"/>
    <p:sldId id="274" r:id="rId8"/>
    <p:sldId id="275" r:id="rId9"/>
    <p:sldId id="260" r:id="rId10"/>
    <p:sldId id="256" r:id="rId11"/>
    <p:sldId id="258" r:id="rId12"/>
    <p:sldId id="259" r:id="rId13"/>
    <p:sldId id="257" r:id="rId14"/>
    <p:sldId id="263" r:id="rId15"/>
    <p:sldId id="264" r:id="rId16"/>
    <p:sldId id="265" r:id="rId17"/>
    <p:sldId id="261" r:id="rId18"/>
    <p:sldId id="267" r:id="rId19"/>
    <p:sldId id="268" r:id="rId20"/>
    <p:sldId id="269" r:id="rId21"/>
    <p:sldId id="270" r:id="rId22"/>
    <p:sldId id="271" r:id="rId23"/>
    <p:sldId id="276" r:id="rId24"/>
    <p:sldId id="277" r:id="rId25"/>
    <p:sldId id="278" r:id="rId26"/>
    <p:sldId id="279" r:id="rId27"/>
    <p:sldId id="280" r:id="rId28"/>
    <p:sldId id="281" r:id="rId29"/>
    <p:sldId id="282" r:id="rId30"/>
    <p:sldId id="283" r:id="rId31"/>
    <p:sldId id="284" r:id="rId32"/>
    <p:sldId id="285" r:id="rId33"/>
    <p:sldId id="286" r:id="rId34"/>
    <p:sldId id="287" r:id="rId35"/>
    <p:sldId id="289" r:id="rId36"/>
    <p:sldId id="290" r:id="rId37"/>
    <p:sldId id="291" r:id="rId38"/>
    <p:sldId id="292" r:id="rId39"/>
    <p:sldId id="293" r:id="rId40"/>
    <p:sldId id="294" r:id="rId41"/>
    <p:sldId id="295" r:id="rId42"/>
    <p:sldId id="296" r:id="rId43"/>
    <p:sldId id="297" r:id="rId4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5160" autoAdjust="0"/>
    <p:restoredTop sz="94707" autoAdjust="0"/>
  </p:normalViewPr>
  <p:slideViewPr>
    <p:cSldViewPr>
      <p:cViewPr varScale="1">
        <p:scale>
          <a:sx n="64" d="100"/>
          <a:sy n="64" d="100"/>
        </p:scale>
        <p:origin x="-1746" y="-102"/>
      </p:cViewPr>
      <p:guideLst>
        <p:guide orient="horz" pos="2160"/>
        <p:guide pos="2880"/>
      </p:guideLst>
    </p:cSldViewPr>
  </p:slideViewPr>
  <p:outlineViewPr>
    <p:cViewPr>
      <p:scale>
        <a:sx n="33" d="100"/>
        <a:sy n="33" d="100"/>
      </p:scale>
      <p:origin x="132" y="6324"/>
    </p:cViewPr>
  </p:outlineViewPr>
  <p:notesTextViewPr>
    <p:cViewPr>
      <p:scale>
        <a:sx n="100" d="100"/>
        <a:sy n="100" d="100"/>
      </p:scale>
      <p:origin x="0" y="0"/>
    </p:cViewPr>
  </p:notesTextViewPr>
  <p:notesViewPr>
    <p:cSldViewPr>
      <p:cViewPr varScale="1">
        <p:scale>
          <a:sx n="70" d="100"/>
          <a:sy n="70" d="100"/>
        </p:scale>
        <p:origin x="-2814" y="-102"/>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3" Type="http://schemas.openxmlformats.org/officeDocument/2006/relationships/slideMaster" Target="slideMasters/slideMaster3.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handoutMaster" Target="handoutMasters/handoutMaster1.xml"/><Relationship Id="rId2" Type="http://schemas.openxmlformats.org/officeDocument/2006/relationships/slideMaster" Target="slideMasters/slideMaster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slide" Target="slides/slide36.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notesMaster" Target="notesMasters/notesMaster1.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theme" Target="theme/theme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viewProps" Target="viewProps.xml"/><Relationship Id="rId8" Type="http://schemas.openxmlformats.org/officeDocument/2006/relationships/slide" Target="slides/slide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FA4DEFE1-6908-470E-8D65-B8172AD0A979}" type="datetimeFigureOut">
              <a:rPr lang="en-US" smtClean="0"/>
              <a:pPr/>
              <a:t>4/29/2010</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6C74CAB4-E750-4657-A77D-A8041E977DE8}" type="slidenum">
              <a:rPr lang="en-US" smtClean="0"/>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4B195FA-BAFA-4C6B-A99A-73F037A18820}" type="datetimeFigureOut">
              <a:rPr lang="en-US" smtClean="0"/>
              <a:pPr/>
              <a:t>4/29/2010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90ABBBE-786D-4B69-8C37-F21149320D8E}"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790ABBBE-786D-4B69-8C37-F21149320D8E}"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790ABBBE-786D-4B69-8C37-F21149320D8E}" type="slidenum">
              <a:rPr lang="en-US" smtClean="0"/>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790ABBBE-786D-4B69-8C37-F21149320D8E}" type="slidenum">
              <a:rPr lang="en-US" smtClean="0"/>
              <a:pPr/>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790ABBBE-786D-4B69-8C37-F21149320D8E}" type="slidenum">
              <a:rPr lang="en-US" smtClean="0"/>
              <a:pPr/>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790ABBBE-786D-4B69-8C37-F21149320D8E}" type="slidenum">
              <a:rPr lang="en-US" smtClean="0"/>
              <a:pPr/>
              <a:t>13</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790ABBBE-786D-4B69-8C37-F21149320D8E}" type="slidenum">
              <a:rPr lang="en-US" smtClean="0"/>
              <a:pPr/>
              <a:t>14</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790ABBBE-786D-4B69-8C37-F21149320D8E}" type="slidenum">
              <a:rPr lang="en-US" smtClean="0"/>
              <a:pPr/>
              <a:t>15</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790ABBBE-786D-4B69-8C37-F21149320D8E}" type="slidenum">
              <a:rPr lang="en-US" smtClean="0"/>
              <a:pPr/>
              <a:t>16</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790ABBBE-786D-4B69-8C37-F21149320D8E}" type="slidenum">
              <a:rPr lang="en-US" smtClean="0"/>
              <a:pPr/>
              <a:t>17</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790ABBBE-786D-4B69-8C37-F21149320D8E}" type="slidenum">
              <a:rPr lang="en-US" smtClean="0"/>
              <a:pPr/>
              <a:t>18</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790ABBBE-786D-4B69-8C37-F21149320D8E}" type="slidenum">
              <a:rPr lang="en-US" smtClean="0"/>
              <a:pPr/>
              <a:t>19</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790ABBBE-786D-4B69-8C37-F21149320D8E}" type="slidenum">
              <a:rPr lang="en-US" smtClean="0"/>
              <a:pPr/>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790ABBBE-786D-4B69-8C37-F21149320D8E}" type="slidenum">
              <a:rPr lang="en-US" smtClean="0"/>
              <a:pPr/>
              <a:t>20</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790ABBBE-786D-4B69-8C37-F21149320D8E}" type="slidenum">
              <a:rPr lang="en-US" smtClean="0"/>
              <a:pPr/>
              <a:t>21</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790ABBBE-786D-4B69-8C37-F21149320D8E}" type="slidenum">
              <a:rPr lang="en-US" smtClean="0"/>
              <a:pPr/>
              <a:t>22</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790ABBBE-786D-4B69-8C37-F21149320D8E}" type="slidenum">
              <a:rPr lang="en-US" smtClean="0"/>
              <a:pPr/>
              <a:t>23</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790ABBBE-786D-4B69-8C37-F21149320D8E}" type="slidenum">
              <a:rPr lang="en-US" smtClean="0"/>
              <a:pPr/>
              <a:t>24</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790ABBBE-786D-4B69-8C37-F21149320D8E}" type="slidenum">
              <a:rPr lang="en-US" smtClean="0"/>
              <a:pPr/>
              <a:t>25</a:t>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790ABBBE-786D-4B69-8C37-F21149320D8E}" type="slidenum">
              <a:rPr lang="en-US" smtClean="0"/>
              <a:pPr/>
              <a:t>26</a:t>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790ABBBE-786D-4B69-8C37-F21149320D8E}" type="slidenum">
              <a:rPr lang="en-US" smtClean="0"/>
              <a:pPr/>
              <a:t>27</a:t>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790ABBBE-786D-4B69-8C37-F21149320D8E}" type="slidenum">
              <a:rPr lang="en-US" smtClean="0"/>
              <a:pPr/>
              <a:t>28</a:t>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790ABBBE-786D-4B69-8C37-F21149320D8E}" type="slidenum">
              <a:rPr lang="en-US" smtClean="0"/>
              <a:pPr/>
              <a:t>29</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790ABBBE-786D-4B69-8C37-F21149320D8E}" type="slidenum">
              <a:rPr lang="en-US" smtClean="0"/>
              <a:pPr/>
              <a:t>3</a:t>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790ABBBE-786D-4B69-8C37-F21149320D8E}" type="slidenum">
              <a:rPr lang="en-US" smtClean="0"/>
              <a:pPr/>
              <a:t>30</a:t>
            </a:fld>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790ABBBE-786D-4B69-8C37-F21149320D8E}" type="slidenum">
              <a:rPr lang="en-US" smtClean="0"/>
              <a:pPr/>
              <a:t>31</a:t>
            </a:fld>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790ABBBE-786D-4B69-8C37-F21149320D8E}" type="slidenum">
              <a:rPr lang="en-US" smtClean="0"/>
              <a:pPr/>
              <a:t>32</a:t>
            </a:fld>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790ABBBE-786D-4B69-8C37-F21149320D8E}" type="slidenum">
              <a:rPr lang="en-US" smtClean="0"/>
              <a:pPr/>
              <a:t>33</a:t>
            </a:fld>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790ABBBE-786D-4B69-8C37-F21149320D8E}" type="slidenum">
              <a:rPr lang="en-US" smtClean="0"/>
              <a:pPr/>
              <a:t>34</a:t>
            </a:fld>
            <a:endParaRPr 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790ABBBE-786D-4B69-8C37-F21149320D8E}" type="slidenum">
              <a:rPr lang="en-US" smtClean="0"/>
              <a:pPr/>
              <a:t>35</a:t>
            </a:fld>
            <a:endParaRPr 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790ABBBE-786D-4B69-8C37-F21149320D8E}" type="slidenum">
              <a:rPr lang="en-US" smtClean="0"/>
              <a:pPr/>
              <a:t>36</a:t>
            </a:fld>
            <a:endParaRPr 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790ABBBE-786D-4B69-8C37-F21149320D8E}" type="slidenum">
              <a:rPr lang="en-US" smtClean="0"/>
              <a:pPr/>
              <a:t>37</a:t>
            </a:fld>
            <a:endParaRPr 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790ABBBE-786D-4B69-8C37-F21149320D8E}" type="slidenum">
              <a:rPr lang="en-US" smtClean="0"/>
              <a:pPr/>
              <a:t>38</a:t>
            </a:fld>
            <a:endParaRPr 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790ABBBE-786D-4B69-8C37-F21149320D8E}" type="slidenum">
              <a:rPr lang="en-US" smtClean="0"/>
              <a:pPr/>
              <a:t>39</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790ABBBE-786D-4B69-8C37-F21149320D8E}"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790ABBBE-786D-4B69-8C37-F21149320D8E}"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790ABBBE-786D-4B69-8C37-F21149320D8E}"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790ABBBE-786D-4B69-8C37-F21149320D8E}"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790ABBBE-786D-4B69-8C37-F21149320D8E}" type="slidenum">
              <a:rPr lang="en-US" smtClean="0"/>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790ABBBE-786D-4B69-8C37-F21149320D8E}"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fld id="{F50D2B24-6CA1-451A-B89D-8FFCF4A2D906}" type="datetimeFigureOut">
              <a:rPr lang="en-US" smtClean="0"/>
              <a:pPr/>
              <a:t>4/29/2010</a:t>
            </a:fld>
            <a:endParaRPr lang="en-US"/>
          </a:p>
        </p:txBody>
      </p:sp>
      <p:sp>
        <p:nvSpPr>
          <p:cNvPr id="19" name="Footer Placeholder 18"/>
          <p:cNvSpPr>
            <a:spLocks noGrp="1"/>
          </p:cNvSpPr>
          <p:nvPr>
            <p:ph type="ftr" sz="quarter" idx="11"/>
          </p:nvPr>
        </p:nvSpPr>
        <p:spPr/>
        <p:txBody>
          <a:bodyPr/>
          <a:lstStyle/>
          <a:p>
            <a:endParaRPr lang="en-US"/>
          </a:p>
        </p:txBody>
      </p:sp>
      <p:sp>
        <p:nvSpPr>
          <p:cNvPr id="27" name="Slide Number Placeholder 26"/>
          <p:cNvSpPr>
            <a:spLocks noGrp="1"/>
          </p:cNvSpPr>
          <p:nvPr>
            <p:ph type="sldNum" sz="quarter" idx="12"/>
          </p:nvPr>
        </p:nvSpPr>
        <p:spPr/>
        <p:txBody>
          <a:bodyPr/>
          <a:lstStyle/>
          <a:p>
            <a:fld id="{0268C835-D241-4849-A0D5-9F997C78A259}"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F50D2B24-6CA1-451A-B89D-8FFCF4A2D906}" type="datetimeFigureOut">
              <a:rPr lang="en-US" smtClean="0"/>
              <a:pPr/>
              <a:t>4/29/2010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268C835-D241-4849-A0D5-9F997C78A259}"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F50D2B24-6CA1-451A-B89D-8FFCF4A2D906}" type="datetimeFigureOut">
              <a:rPr lang="en-US" smtClean="0"/>
              <a:pPr/>
              <a:t>4/29/2010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268C835-D241-4849-A0D5-9F997C78A259}"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2">
        <a:schemeClr val="bg2"/>
      </p:bgRef>
    </p:bg>
    <p:spTree>
      <p:nvGrpSpPr>
        <p:cNvPr id="1" name=""/>
        <p:cNvGrpSpPr/>
        <p:nvPr/>
      </p:nvGrpSpPr>
      <p:grpSpPr>
        <a:xfrm>
          <a:off x="0" y="0"/>
          <a:ext cx="0" cy="0"/>
          <a:chOff x="0" y="0"/>
          <a:chExt cx="0" cy="0"/>
        </a:xfrm>
      </p:grpSpPr>
      <p:sp>
        <p:nvSpPr>
          <p:cNvPr id="9" name="Rectangle 8"/>
          <p:cNvSpPr/>
          <p:nvPr/>
        </p:nvSpPr>
        <p:spPr bwMode="ltGray">
          <a:xfrm>
            <a:off x="0" y="0"/>
            <a:ext cx="9143999" cy="5135430"/>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Title 1"/>
          <p:cNvSpPr>
            <a:spLocks noGrp="1"/>
          </p:cNvSpPr>
          <p:nvPr>
            <p:ph type="ctrTitle"/>
          </p:nvPr>
        </p:nvSpPr>
        <p:spPr>
          <a:xfrm>
            <a:off x="685800" y="3355848"/>
            <a:ext cx="8077200" cy="1673352"/>
          </a:xfrm>
        </p:spPr>
        <p:txBody>
          <a:bodyPr vert="horz" lIns="91440" tIns="0" rIns="45720" bIns="0" rtlCol="0" anchor="t">
            <a:normAutofit/>
            <a:scene3d>
              <a:camera prst="orthographicFront"/>
              <a:lightRig rig="threePt" dir="t">
                <a:rot lat="0" lon="0" rev="4800000"/>
              </a:lightRig>
            </a:scene3d>
            <a:sp3d prstMaterial="matte">
              <a:bevelT w="50800" h="10160"/>
            </a:sp3d>
          </a:bodyPr>
          <a:lstStyle>
            <a:lvl1pPr algn="l">
              <a:defRPr sz="4700" b="1"/>
            </a:lvl1pPr>
            <a:extLst/>
          </a:lstStyle>
          <a:p>
            <a:r>
              <a:rPr kumimoji="0" lang="en-US" smtClean="0"/>
              <a:t>Click to edit Master title style</a:t>
            </a:r>
            <a:endParaRPr kumimoji="0" lang="en-US"/>
          </a:p>
        </p:txBody>
      </p:sp>
      <p:sp>
        <p:nvSpPr>
          <p:cNvPr id="3" name="Subtitle 2"/>
          <p:cNvSpPr>
            <a:spLocks noGrp="1"/>
          </p:cNvSpPr>
          <p:nvPr>
            <p:ph type="subTitle" idx="1"/>
          </p:nvPr>
        </p:nvSpPr>
        <p:spPr>
          <a:xfrm>
            <a:off x="685800" y="1828800"/>
            <a:ext cx="8077200" cy="1499616"/>
          </a:xfrm>
        </p:spPr>
        <p:txBody>
          <a:bodyPr lIns="118872" tIns="0" rIns="45720" bIns="0" anchor="b"/>
          <a:lstStyle>
            <a:lvl1pPr marL="0" indent="0" algn="l">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extLst/>
          </a:lstStyle>
          <a:p>
            <a:r>
              <a:rPr kumimoji="0" lang="en-US" smtClean="0"/>
              <a:t>Click to edit Master subtitle style</a:t>
            </a:r>
            <a:endParaRPr kumimoji="0" lang="en-US"/>
          </a:p>
        </p:txBody>
      </p:sp>
      <p:sp>
        <p:nvSpPr>
          <p:cNvPr id="4" name="Date Placeholder 3"/>
          <p:cNvSpPr>
            <a:spLocks noGrp="1"/>
          </p:cNvSpPr>
          <p:nvPr>
            <p:ph type="dt" sz="half" idx="10"/>
          </p:nvPr>
        </p:nvSpPr>
        <p:spPr/>
        <p:txBody>
          <a:bodyPr/>
          <a:lstStyle/>
          <a:p>
            <a:fld id="{F50D2B24-6CA1-451A-B89D-8FFCF4A2D906}" type="datetimeFigureOut">
              <a:rPr lang="en-US" smtClean="0"/>
              <a:pPr/>
              <a:t>4/29/2010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268C835-D241-4849-A0D5-9F997C78A259}" type="slidenum">
              <a:rPr lang="en-US" smtClean="0"/>
              <a:pPr/>
              <a:t>‹#›</a:t>
            </a:fld>
            <a:endParaRPr lang="en-US"/>
          </a:p>
        </p:txBody>
      </p:sp>
      <p:sp>
        <p:nvSpPr>
          <p:cNvPr id="10" name="Rectangle 9"/>
          <p:cNvSpPr/>
          <p:nvPr/>
        </p:nvSpPr>
        <p:spPr bwMode="invGray">
          <a:xfrm>
            <a:off x="0" y="5128334"/>
            <a:ext cx="9144000" cy="45720"/>
          </a:xfrm>
          <a:prstGeom prst="rect">
            <a:avLst/>
          </a:prstGeom>
          <a:solidFill>
            <a:srgbClr val="FFFFFF"/>
          </a:solidFill>
          <a:ln w="48000" cap="flat" cmpd="thickThin" algn="ctr">
            <a:noFill/>
            <a:prstDash val="solid"/>
          </a:ln>
          <a:effectLst>
            <a:outerShdw blurRad="31750" dist="10160" dir="54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155448"/>
            <a:ext cx="8229600" cy="1252728"/>
          </a:xfrm>
        </p:spPr>
        <p:txBody>
          <a:bodyPr/>
          <a:lstStyle>
            <a:extLst/>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F50D2B24-6CA1-451A-B89D-8FFCF4A2D906}" type="datetimeFigureOut">
              <a:rPr lang="en-US" smtClean="0"/>
              <a:pPr/>
              <a:t>4/29/2010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268C835-D241-4849-A0D5-9F997C78A259}" type="slidenum">
              <a:rPr lang="en-US" smtClean="0"/>
              <a:pPr/>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2">
        <a:schemeClr val="bg2"/>
      </p:bgRef>
    </p:bg>
    <p:spTree>
      <p:nvGrpSpPr>
        <p:cNvPr id="1" name=""/>
        <p:cNvGrpSpPr/>
        <p:nvPr/>
      </p:nvGrpSpPr>
      <p:grpSpPr>
        <a:xfrm>
          <a:off x="0" y="0"/>
          <a:ext cx="0" cy="0"/>
          <a:chOff x="0" y="0"/>
          <a:chExt cx="0" cy="0"/>
        </a:xfrm>
      </p:grpSpPr>
      <p:sp>
        <p:nvSpPr>
          <p:cNvPr id="9" name="Rectangle 8"/>
          <p:cNvSpPr/>
          <p:nvPr/>
        </p:nvSpPr>
        <p:spPr bwMode="ltGray">
          <a:xfrm>
            <a:off x="0" y="1"/>
            <a:ext cx="9144000" cy="2602520"/>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12" name="Rectangle 11"/>
          <p:cNvSpPr/>
          <p:nvPr/>
        </p:nvSpPr>
        <p:spPr bwMode="invGray">
          <a:xfrm>
            <a:off x="0" y="2602520"/>
            <a:ext cx="9144000" cy="45720"/>
          </a:xfrm>
          <a:prstGeom prst="rect">
            <a:avLst/>
          </a:prstGeom>
          <a:solidFill>
            <a:srgbClr val="FFFFFF"/>
          </a:solidFill>
          <a:ln w="48000" cap="flat" cmpd="thickThin" algn="ctr">
            <a:noFill/>
            <a:prstDash val="solid"/>
          </a:ln>
          <a:effectLst>
            <a:outerShdw blurRad="31750" dist="10160" dir="54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Title 1"/>
          <p:cNvSpPr>
            <a:spLocks noGrp="1"/>
          </p:cNvSpPr>
          <p:nvPr>
            <p:ph type="title"/>
          </p:nvPr>
        </p:nvSpPr>
        <p:spPr>
          <a:xfrm>
            <a:off x="749808" y="118872"/>
            <a:ext cx="8013192" cy="1636776"/>
          </a:xfrm>
        </p:spPr>
        <p:txBody>
          <a:bodyPr vert="horz" lIns="91440" tIns="0" rIns="91440" bIns="0" rtlCol="0" anchor="b">
            <a:normAutofit/>
            <a:scene3d>
              <a:camera prst="orthographicFront"/>
              <a:lightRig rig="threePt" dir="t">
                <a:rot lat="0" lon="0" rev="4800000"/>
              </a:lightRig>
            </a:scene3d>
            <a:sp3d prstMaterial="matte">
              <a:bevelT w="50800" h="10160"/>
            </a:sp3d>
          </a:bodyPr>
          <a:lstStyle>
            <a:lvl1pPr algn="l">
              <a:defRPr sz="4700" b="1" cap="none" baseline="0"/>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740664" y="1828800"/>
            <a:ext cx="8022336" cy="685800"/>
          </a:xfrm>
        </p:spPr>
        <p:txBody>
          <a:bodyPr lIns="146304" tIns="0" rIns="45720" bIns="0" anchor="t"/>
          <a:lstStyle>
            <a:lvl1pPr marL="0" indent="0">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F50D2B24-6CA1-451A-B89D-8FFCF4A2D906}" type="datetimeFigureOut">
              <a:rPr lang="en-US" smtClean="0"/>
              <a:pPr/>
              <a:t>4/29/2010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268C835-D241-4849-A0D5-9F997C78A259}"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773936"/>
            <a:ext cx="4038600" cy="4623816"/>
          </a:xfrm>
        </p:spPr>
        <p:txBody>
          <a:bodyPr lIns="91440"/>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773936"/>
            <a:ext cx="4038600" cy="462381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F50D2B24-6CA1-451A-B89D-8FFCF4A2D906}" type="datetimeFigureOut">
              <a:rPr lang="en-US" smtClean="0"/>
              <a:pPr/>
              <a:t>4/29/2010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268C835-D241-4849-A0D5-9F997C78A259}" type="slidenum">
              <a:rPr lang="en-US" smtClean="0"/>
              <a:pPr/>
              <a:t>‹#›</a:t>
            </a:fld>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698987"/>
            <a:ext cx="4040188" cy="715355"/>
          </a:xfrm>
        </p:spPr>
        <p:txBody>
          <a:bodyPr lIns="146304" anchor="ctr"/>
          <a:lstStyle>
            <a:lvl1pPr marL="0" indent="0">
              <a:buNone/>
              <a:defRPr sz="2300" b="1" cap="all"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extLst/>
          </a:lstStyle>
          <a:p>
            <a:pPr lvl="0" eaLnBrk="1" latinLnBrk="0" hangingPunct="1"/>
            <a:r>
              <a:rPr kumimoji="0" lang="en-US" smtClean="0"/>
              <a:t>Click to edit Master text styles</a:t>
            </a:r>
          </a:p>
        </p:txBody>
      </p:sp>
      <p:sp>
        <p:nvSpPr>
          <p:cNvPr id="4" name="Content Placeholder 3"/>
          <p:cNvSpPr>
            <a:spLocks noGrp="1"/>
          </p:cNvSpPr>
          <p:nvPr>
            <p:ph sz="half" idx="2"/>
          </p:nvPr>
        </p:nvSpPr>
        <p:spPr>
          <a:xfrm>
            <a:off x="457200" y="2449512"/>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Text Placeholder 4"/>
          <p:cNvSpPr>
            <a:spLocks noGrp="1"/>
          </p:cNvSpPr>
          <p:nvPr>
            <p:ph type="body" sz="quarter" idx="3"/>
          </p:nvPr>
        </p:nvSpPr>
        <p:spPr>
          <a:xfrm>
            <a:off x="4645025" y="1698987"/>
            <a:ext cx="4041775" cy="715355"/>
          </a:xfrm>
        </p:spPr>
        <p:txBody>
          <a:bodyPr lIns="146304" anchor="ctr"/>
          <a:lstStyle>
            <a:lvl1pPr marL="0" indent="0">
              <a:buNone/>
              <a:defRPr sz="2300" b="1" cap="all"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extLst/>
          </a:lstStyle>
          <a:p>
            <a:pPr lvl="0" eaLnBrk="1" latinLnBrk="0" hangingPunct="1"/>
            <a:r>
              <a:rPr kumimoji="0" lang="en-US" smtClean="0"/>
              <a:t>Click to edit Master text styles</a:t>
            </a:r>
          </a:p>
        </p:txBody>
      </p:sp>
      <p:sp>
        <p:nvSpPr>
          <p:cNvPr id="6" name="Content Placeholder 5"/>
          <p:cNvSpPr>
            <a:spLocks noGrp="1"/>
          </p:cNvSpPr>
          <p:nvPr>
            <p:ph sz="quarter" idx="4"/>
          </p:nvPr>
        </p:nvSpPr>
        <p:spPr>
          <a:xfrm>
            <a:off x="4645025" y="2449512"/>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F50D2B24-6CA1-451A-B89D-8FFCF4A2D906}" type="datetimeFigureOut">
              <a:rPr lang="en-US" smtClean="0"/>
              <a:pPr/>
              <a:t>4/29/2010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268C835-D241-4849-A0D5-9F997C78A259}" type="slidenum">
              <a:rPr lang="en-US" smtClean="0"/>
              <a:pPr/>
              <a:t>‹#›</a:t>
            </a:fld>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F50D2B24-6CA1-451A-B89D-8FFCF4A2D906}" type="datetimeFigureOut">
              <a:rPr lang="en-US" smtClean="0"/>
              <a:pPr/>
              <a:t>4/29/2010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268C835-D241-4849-A0D5-9F997C78A259}" type="slidenum">
              <a:rPr lang="en-US" smtClean="0"/>
              <a:pPr/>
              <a:t>‹#›</a:t>
            </a:fld>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50D2B24-6CA1-451A-B89D-8FFCF4A2D906}" type="datetimeFigureOut">
              <a:rPr lang="en-US" smtClean="0"/>
              <a:pPr/>
              <a:t>4/29/2010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268C835-D241-4849-A0D5-9F997C78A259}" type="slidenum">
              <a:rPr lang="en-US" smtClean="0"/>
              <a:pPr/>
              <a:t>‹#›</a:t>
            </a:fld>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67838" y="152400"/>
            <a:ext cx="2523744" cy="978408"/>
          </a:xfrm>
        </p:spPr>
        <p:txBody>
          <a:bodyPr vert="horz" lIns="73152" rIns="45720" bIns="0" rtlCol="0" anchor="b">
            <a:normAutofit/>
            <a:sp3d prstMaterial="matte"/>
          </a:bodyPr>
          <a:lstStyle>
            <a:lvl1pPr algn="l">
              <a:defRPr sz="2000" b="0"/>
            </a:lvl1pPr>
            <a:extLst/>
          </a:lstStyle>
          <a:p>
            <a:r>
              <a:rPr kumimoji="0" lang="en-US" smtClean="0"/>
              <a:t>Click to edit Master title style</a:t>
            </a:r>
            <a:endParaRPr kumimoji="0" lang="en-US"/>
          </a:p>
        </p:txBody>
      </p:sp>
      <p:sp>
        <p:nvSpPr>
          <p:cNvPr id="3" name="Content Placeholder 2"/>
          <p:cNvSpPr>
            <a:spLocks noGrp="1"/>
          </p:cNvSpPr>
          <p:nvPr>
            <p:ph idx="1"/>
          </p:nvPr>
        </p:nvSpPr>
        <p:spPr>
          <a:xfrm>
            <a:off x="3019377" y="1743133"/>
            <a:ext cx="5920641" cy="455888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Text Placeholder 3"/>
          <p:cNvSpPr>
            <a:spLocks noGrp="1"/>
          </p:cNvSpPr>
          <p:nvPr>
            <p:ph type="body" sz="half" idx="2"/>
          </p:nvPr>
        </p:nvSpPr>
        <p:spPr>
          <a:xfrm>
            <a:off x="167838" y="1730018"/>
            <a:ext cx="2468880" cy="45720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extLst/>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F50D2B24-6CA1-451A-B89D-8FFCF4A2D906}" type="datetimeFigureOut">
              <a:rPr lang="en-US" smtClean="0"/>
              <a:pPr/>
              <a:t>4/29/2010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268C835-D241-4849-A0D5-9F997C78A259}" type="slidenum">
              <a:rPr lang="en-US" smtClean="0"/>
              <a:pPr/>
              <a:t>‹#›</a:t>
            </a:fld>
            <a:endParaRPr lang="en-US"/>
          </a:p>
        </p:txBody>
      </p:sp>
      <p:sp>
        <p:nvSpPr>
          <p:cNvPr id="12" name="Rectangle 11"/>
          <p:cNvSpPr/>
          <p:nvPr/>
        </p:nvSpPr>
        <p:spPr bwMode="invGray">
          <a:xfrm>
            <a:off x="2855737" y="0"/>
            <a:ext cx="45720" cy="1453896"/>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9" name="Rectangle 8"/>
          <p:cNvSpPr/>
          <p:nvPr/>
        </p:nvSpPr>
        <p:spPr bwMode="invGray">
          <a:xfrm>
            <a:off x="2855737" y="0"/>
            <a:ext cx="45720" cy="1453896"/>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F50D2B24-6CA1-451A-B89D-8FFCF4A2D906}" type="datetimeFigureOut">
              <a:rPr lang="en-US" smtClean="0"/>
              <a:pPr/>
              <a:t>4/29/2010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268C835-D241-4849-A0D5-9F997C78A259}" type="slidenum">
              <a:rPr lang="en-US" smtClean="0"/>
              <a:pPr/>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164592" y="155448"/>
            <a:ext cx="2525150" cy="978408"/>
          </a:xfrm>
        </p:spPr>
        <p:txBody>
          <a:bodyPr lIns="73152" bIns="0" anchor="b">
            <a:sp3d prstMaterial="matte"/>
          </a:bodyPr>
          <a:lstStyle>
            <a:lvl1pPr algn="l">
              <a:defRPr sz="2000" b="0"/>
            </a:lvl1pPr>
            <a:extLst/>
          </a:lstStyle>
          <a:p>
            <a:r>
              <a:rPr kumimoji="0" lang="en-US" smtClean="0"/>
              <a:t>Click to edit Master title style</a:t>
            </a:r>
            <a:endParaRPr kumimoji="0" lang="en-US"/>
          </a:p>
        </p:txBody>
      </p:sp>
      <p:sp>
        <p:nvSpPr>
          <p:cNvPr id="3" name="Picture Placeholder 2"/>
          <p:cNvSpPr>
            <a:spLocks noGrp="1"/>
          </p:cNvSpPr>
          <p:nvPr>
            <p:ph type="pic" idx="1"/>
          </p:nvPr>
        </p:nvSpPr>
        <p:spPr>
          <a:xfrm>
            <a:off x="2903805" y="1484808"/>
            <a:ext cx="6247397" cy="5373192"/>
          </a:xfrm>
          <a:solidFill>
            <a:schemeClr val="bg2">
              <a:shade val="75000"/>
            </a:schemeClr>
          </a:solidFill>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extLst/>
          </a:lstStyle>
          <a:p>
            <a:r>
              <a:rPr kumimoji="0" lang="en-US" smtClean="0"/>
              <a:t>Click icon to add picture</a:t>
            </a:r>
            <a:endParaRPr kumimoji="0" lang="en-US" dirty="0"/>
          </a:p>
        </p:txBody>
      </p:sp>
      <p:sp>
        <p:nvSpPr>
          <p:cNvPr id="4" name="Text Placeholder 3"/>
          <p:cNvSpPr>
            <a:spLocks noGrp="1"/>
          </p:cNvSpPr>
          <p:nvPr>
            <p:ph type="body" sz="half" idx="2"/>
          </p:nvPr>
        </p:nvSpPr>
        <p:spPr>
          <a:xfrm>
            <a:off x="164592" y="1728216"/>
            <a:ext cx="2468880" cy="45720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extLst/>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a:xfrm>
            <a:off x="164592" y="1170432"/>
            <a:ext cx="2523744" cy="201168"/>
          </a:xfrm>
        </p:spPr>
        <p:txBody>
          <a:bodyPr/>
          <a:lstStyle/>
          <a:p>
            <a:fld id="{F50D2B24-6CA1-451A-B89D-8FFCF4A2D906}" type="datetimeFigureOut">
              <a:rPr lang="en-US" smtClean="0"/>
              <a:pPr/>
              <a:t>4/29/2010</a:t>
            </a:fld>
            <a:endParaRPr lang="en-US"/>
          </a:p>
        </p:txBody>
      </p:sp>
      <p:sp>
        <p:nvSpPr>
          <p:cNvPr id="11" name="Rectangle 10"/>
          <p:cNvSpPr/>
          <p:nvPr/>
        </p:nvSpPr>
        <p:spPr>
          <a:xfrm>
            <a:off x="2855737" y="0"/>
            <a:ext cx="45720" cy="6858000"/>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9" name="Rectangle 8"/>
          <p:cNvSpPr/>
          <p:nvPr/>
        </p:nvSpPr>
        <p:spPr bwMode="invGray">
          <a:xfrm>
            <a:off x="2855737" y="0"/>
            <a:ext cx="45720" cy="6858000"/>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6" name="Footer Placeholder 5"/>
          <p:cNvSpPr>
            <a:spLocks noGrp="1"/>
          </p:cNvSpPr>
          <p:nvPr>
            <p:ph type="ftr" sz="quarter" idx="11"/>
          </p:nvPr>
        </p:nvSpPr>
        <p:spPr>
          <a:xfrm>
            <a:off x="3035808" y="1170432"/>
            <a:ext cx="5193792" cy="201168"/>
          </a:xfrm>
        </p:spPr>
        <p:txBody>
          <a:bodyPr/>
          <a:lstStyle>
            <a:lvl1pPr>
              <a:defRPr>
                <a:solidFill>
                  <a:schemeClr val="bg1">
                    <a:shade val="50000"/>
                  </a:schemeClr>
                </a:solidFill>
              </a:defRPr>
            </a:lvl1pPr>
          </a:lstStyle>
          <a:p>
            <a:endParaRPr lang="en-US"/>
          </a:p>
        </p:txBody>
      </p:sp>
      <p:sp>
        <p:nvSpPr>
          <p:cNvPr id="7" name="Slide Number Placeholder 6"/>
          <p:cNvSpPr>
            <a:spLocks noGrp="1"/>
          </p:cNvSpPr>
          <p:nvPr>
            <p:ph type="sldNum" sz="quarter" idx="12"/>
          </p:nvPr>
        </p:nvSpPr>
        <p:spPr>
          <a:xfrm>
            <a:off x="8339328" y="1170432"/>
            <a:ext cx="733864" cy="201168"/>
          </a:xfrm>
        </p:spPr>
        <p:txBody>
          <a:bodyPr/>
          <a:lstStyle/>
          <a:p>
            <a:fld id="{0268C835-D241-4849-A0D5-9F997C78A259}"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F50D2B24-6CA1-451A-B89D-8FFCF4A2D906}" type="datetimeFigureOut">
              <a:rPr lang="en-US" smtClean="0"/>
              <a:pPr/>
              <a:t>4/29/2010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268C835-D241-4849-A0D5-9F997C78A259}" type="slidenum">
              <a:rPr lang="en-US" smtClean="0"/>
              <a:pPr/>
              <a:t>‹#›</a:t>
            </a:fld>
            <a:endParaRPr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9" name="Rectangle 8"/>
          <p:cNvSpPr/>
          <p:nvPr/>
        </p:nvSpPr>
        <p:spPr bwMode="invGray">
          <a:xfrm>
            <a:off x="6598920" y="0"/>
            <a:ext cx="45720" cy="6858000"/>
          </a:xfrm>
          <a:prstGeom prst="rect">
            <a:avLst/>
          </a:prstGeom>
          <a:solidFill>
            <a:srgbClr val="FFFFFF"/>
          </a:solidFill>
          <a:ln w="48000" cap="flat" cmpd="thickThin" algn="ctr">
            <a:noFill/>
            <a:prstDash val="solid"/>
          </a:ln>
          <a:effectLst>
            <a:outerShdw blurRad="31750" dist="10160" dir="108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8" name="Rectangle 7"/>
          <p:cNvSpPr/>
          <p:nvPr/>
        </p:nvSpPr>
        <p:spPr bwMode="ltGray">
          <a:xfrm>
            <a:off x="6647687" y="0"/>
            <a:ext cx="2514601" cy="6858000"/>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Vertical Title 1"/>
          <p:cNvSpPr>
            <a:spLocks noGrp="1"/>
          </p:cNvSpPr>
          <p:nvPr>
            <p:ph type="title" orient="vert"/>
          </p:nvPr>
        </p:nvSpPr>
        <p:spPr>
          <a:xfrm>
            <a:off x="6781800" y="274640"/>
            <a:ext cx="1905000" cy="5851525"/>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304800"/>
            <a:ext cx="6019800" cy="5851525"/>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F50D2B24-6CA1-451A-B89D-8FFCF4A2D906}" type="datetimeFigureOut">
              <a:rPr lang="en-US" smtClean="0"/>
              <a:pPr/>
              <a:t>4/29/2010</a:t>
            </a:fld>
            <a:endParaRPr lang="en-US"/>
          </a:p>
        </p:txBody>
      </p:sp>
      <p:sp>
        <p:nvSpPr>
          <p:cNvPr id="5" name="Footer Placeholder 4"/>
          <p:cNvSpPr>
            <a:spLocks noGrp="1"/>
          </p:cNvSpPr>
          <p:nvPr>
            <p:ph type="ftr" sz="quarter" idx="11"/>
          </p:nvPr>
        </p:nvSpPr>
        <p:spPr>
          <a:xfrm>
            <a:off x="2640597" y="6377459"/>
            <a:ext cx="3836404" cy="365125"/>
          </a:xfrm>
        </p:spPr>
        <p:txBody>
          <a:bodyPr/>
          <a:lstStyle/>
          <a:p>
            <a:endParaRPr lang="en-US"/>
          </a:p>
        </p:txBody>
      </p:sp>
      <p:sp>
        <p:nvSpPr>
          <p:cNvPr id="6" name="Slide Number Placeholder 5"/>
          <p:cNvSpPr>
            <a:spLocks noGrp="1"/>
          </p:cNvSpPr>
          <p:nvPr>
            <p:ph type="sldNum" sz="quarter" idx="12"/>
          </p:nvPr>
        </p:nvSpPr>
        <p:spPr/>
        <p:txBody>
          <a:bodyPr/>
          <a:lstStyle/>
          <a:p>
            <a:fld id="{0268C835-D241-4849-A0D5-9F997C78A259}" type="slidenum">
              <a:rPr lang="en-US" smtClean="0"/>
              <a:pPr/>
              <a:t>‹#›</a:t>
            </a:fld>
            <a:endParaRPr 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2">
        <a:schemeClr val="bg1"/>
      </p:bgRef>
    </p:bg>
    <p:spTree>
      <p:nvGrpSpPr>
        <p:cNvPr id="1" name=""/>
        <p:cNvGrpSpPr/>
        <p:nvPr/>
      </p:nvGrpSpPr>
      <p:grpSpPr>
        <a:xfrm>
          <a:off x="0" y="0"/>
          <a:ext cx="0" cy="0"/>
          <a:chOff x="0" y="0"/>
          <a:chExt cx="0" cy="0"/>
        </a:xfrm>
      </p:grpSpPr>
      <p:sp>
        <p:nvSpPr>
          <p:cNvPr id="8" name="Rectangle 7"/>
          <p:cNvSpPr/>
          <p:nvPr/>
        </p:nvSpPr>
        <p:spPr>
          <a:xfrm flipH="1">
            <a:off x="2667000" y="0"/>
            <a:ext cx="6477000" cy="6858000"/>
          </a:xfrm>
          <a:prstGeom prst="rect">
            <a:avLst/>
          </a:prstGeom>
          <a:blipFill>
            <a:blip r:embed="rId2" cstate="print">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00000" r="50000"/>
                </a:path>
                <a:tileRect/>
              </a:gradFill>
            </a:fillOverlay>
            <a:innerShdw blurRad="63500" dist="44450" dir="10800000">
              <a:srgbClr val="000000">
                <a:alpha val="50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Straight Connector 8"/>
          <p:cNvSpPr>
            <a:spLocks noChangeShapeType="1"/>
          </p:cNvSpPr>
          <p:nvPr/>
        </p:nvSpPr>
        <p:spPr bwMode="auto">
          <a:xfrm rot="16200000">
            <a:off x="-762000" y="3429000"/>
            <a:ext cx="6858000" cy="0"/>
          </a:xfrm>
          <a:prstGeom prst="line">
            <a:avLst/>
          </a:prstGeom>
          <a:noFill/>
          <a:ln w="11430" cap="flat" cmpd="sng" algn="ctr">
            <a:solidFill>
              <a:schemeClr val="bg1">
                <a:shade val="95000"/>
              </a:schemeClr>
            </a:solidFill>
            <a:prstDash val="solid"/>
            <a:miter lim="800000"/>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Title 11"/>
          <p:cNvSpPr>
            <a:spLocks noGrp="1"/>
          </p:cNvSpPr>
          <p:nvPr>
            <p:ph type="ctrTitle"/>
          </p:nvPr>
        </p:nvSpPr>
        <p:spPr>
          <a:xfrm>
            <a:off x="3366868" y="533400"/>
            <a:ext cx="5105400" cy="2868168"/>
          </a:xfrm>
        </p:spPr>
        <p:txBody>
          <a:bodyPr lIns="45720" tIns="0" rIns="45720">
            <a:noAutofit/>
          </a:bodyPr>
          <a:lstStyle>
            <a:lvl1pPr algn="r">
              <a:defRPr sz="4200" b="1"/>
            </a:lvl1pPr>
            <a:extLst/>
          </a:lstStyle>
          <a:p>
            <a:r>
              <a:rPr kumimoji="0" lang="en-US" smtClean="0"/>
              <a:t>Click to edit Master title style</a:t>
            </a:r>
            <a:endParaRPr kumimoji="0" lang="en-US"/>
          </a:p>
        </p:txBody>
      </p:sp>
      <p:sp>
        <p:nvSpPr>
          <p:cNvPr id="25" name="Subtitle 24"/>
          <p:cNvSpPr>
            <a:spLocks noGrp="1"/>
          </p:cNvSpPr>
          <p:nvPr>
            <p:ph type="subTitle" idx="1"/>
          </p:nvPr>
        </p:nvSpPr>
        <p:spPr>
          <a:xfrm>
            <a:off x="3354442" y="3539864"/>
            <a:ext cx="5114778" cy="1101248"/>
          </a:xfrm>
        </p:spPr>
        <p:txBody>
          <a:bodyPr lIns="45720" tIns="0" rIns="45720" bIns="0"/>
          <a:lstStyle>
            <a:lvl1pPr marL="0" indent="0" algn="r">
              <a:buNone/>
              <a:defRPr sz="2200">
                <a:solidFill>
                  <a:srgbClr val="FFFFFF"/>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sp>
        <p:nvSpPr>
          <p:cNvPr id="31" name="Date Placeholder 30"/>
          <p:cNvSpPr>
            <a:spLocks noGrp="1"/>
          </p:cNvSpPr>
          <p:nvPr>
            <p:ph type="dt" sz="half" idx="10"/>
          </p:nvPr>
        </p:nvSpPr>
        <p:spPr>
          <a:xfrm>
            <a:off x="5871224" y="6557946"/>
            <a:ext cx="2002464" cy="226902"/>
          </a:xfrm>
        </p:spPr>
        <p:txBody>
          <a:bodyPr/>
          <a:lstStyle>
            <a:lvl1pPr>
              <a:defRPr lang="en-US" smtClean="0">
                <a:solidFill>
                  <a:srgbClr val="FFFFFF"/>
                </a:solidFill>
              </a:defRPr>
            </a:lvl1pPr>
            <a:extLst/>
          </a:lstStyle>
          <a:p>
            <a:fld id="{F50D2B24-6CA1-451A-B89D-8FFCF4A2D906}" type="datetimeFigureOut">
              <a:rPr lang="en-US" smtClean="0"/>
              <a:pPr/>
              <a:t>4/29/2010</a:t>
            </a:fld>
            <a:endParaRPr lang="en-US"/>
          </a:p>
        </p:txBody>
      </p:sp>
      <p:sp>
        <p:nvSpPr>
          <p:cNvPr id="18" name="Footer Placeholder 17"/>
          <p:cNvSpPr>
            <a:spLocks noGrp="1"/>
          </p:cNvSpPr>
          <p:nvPr>
            <p:ph type="ftr" sz="quarter" idx="11"/>
          </p:nvPr>
        </p:nvSpPr>
        <p:spPr>
          <a:xfrm>
            <a:off x="2819400" y="6557946"/>
            <a:ext cx="2927722" cy="228600"/>
          </a:xfrm>
        </p:spPr>
        <p:txBody>
          <a:bodyPr/>
          <a:lstStyle>
            <a:lvl1pPr>
              <a:defRPr lang="en-US" dirty="0">
                <a:solidFill>
                  <a:srgbClr val="FFFFFF"/>
                </a:solidFill>
              </a:defRPr>
            </a:lvl1pPr>
            <a:extLst/>
          </a:lstStyle>
          <a:p>
            <a:endParaRPr lang="en-US"/>
          </a:p>
        </p:txBody>
      </p:sp>
      <p:sp>
        <p:nvSpPr>
          <p:cNvPr id="29" name="Slide Number Placeholder 28"/>
          <p:cNvSpPr>
            <a:spLocks noGrp="1"/>
          </p:cNvSpPr>
          <p:nvPr>
            <p:ph type="sldNum" sz="quarter" idx="12"/>
          </p:nvPr>
        </p:nvSpPr>
        <p:spPr>
          <a:xfrm>
            <a:off x="7880884" y="6556248"/>
            <a:ext cx="588336" cy="228600"/>
          </a:xfrm>
        </p:spPr>
        <p:txBody>
          <a:bodyPr/>
          <a:lstStyle>
            <a:lvl1pPr>
              <a:defRPr lang="en-US" smtClean="0">
                <a:solidFill>
                  <a:srgbClr val="FFFFFF"/>
                </a:solidFill>
              </a:defRPr>
            </a:lvl1pPr>
            <a:extLst/>
          </a:lstStyle>
          <a:p>
            <a:fld id="{0268C835-D241-4849-A0D5-9F997C78A259}"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F50D2B24-6CA1-451A-B89D-8FFCF4A2D906}" type="datetimeFigureOut">
              <a:rPr lang="en-US" smtClean="0"/>
              <a:pPr/>
              <a:t>4/29/2010</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0268C835-D241-4849-A0D5-9F997C78A259}" type="slidenum">
              <a:rPr lang="en-US" smtClean="0"/>
              <a:pPr/>
              <a:t>‹#›</a:t>
            </a:fld>
            <a:endParaRPr 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1066800" y="2821837"/>
            <a:ext cx="6255488" cy="1362075"/>
          </a:xfrm>
        </p:spPr>
        <p:txBody>
          <a:bodyPr tIns="0" anchor="t"/>
          <a:lstStyle>
            <a:lvl1pPr algn="r">
              <a:buNone/>
              <a:defRPr sz="4200" b="1" cap="all"/>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1066800" y="1905000"/>
            <a:ext cx="6255488" cy="743507"/>
          </a:xfrm>
        </p:spPr>
        <p:txBody>
          <a:bodyPr anchor="b"/>
          <a:lstStyle>
            <a:lvl1pPr marL="0" indent="0" algn="r">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a:xfrm>
            <a:off x="4724238" y="6556810"/>
            <a:ext cx="2002464" cy="226902"/>
          </a:xfrm>
        </p:spPr>
        <p:txBody>
          <a:bodyPr bIns="0" anchor="b"/>
          <a:lstStyle>
            <a:lvl1pPr>
              <a:defRPr>
                <a:solidFill>
                  <a:schemeClr val="tx2"/>
                </a:solidFill>
              </a:defRPr>
            </a:lvl1pPr>
            <a:extLst/>
          </a:lstStyle>
          <a:p>
            <a:fld id="{F50D2B24-6CA1-451A-B89D-8FFCF4A2D906}" type="datetimeFigureOut">
              <a:rPr lang="en-US" smtClean="0"/>
              <a:pPr/>
              <a:t>4/29/2010</a:t>
            </a:fld>
            <a:endParaRPr lang="en-US"/>
          </a:p>
        </p:txBody>
      </p:sp>
      <p:sp>
        <p:nvSpPr>
          <p:cNvPr id="5" name="Footer Placeholder 4"/>
          <p:cNvSpPr>
            <a:spLocks noGrp="1"/>
          </p:cNvSpPr>
          <p:nvPr>
            <p:ph type="ftr" sz="quarter" idx="11"/>
          </p:nvPr>
        </p:nvSpPr>
        <p:spPr>
          <a:xfrm>
            <a:off x="1735358" y="6556810"/>
            <a:ext cx="2895600" cy="228600"/>
          </a:xfrm>
        </p:spPr>
        <p:txBody>
          <a:bodyPr bIns="0" anchor="b"/>
          <a:lstStyle>
            <a:lvl1pPr>
              <a:defRPr>
                <a:solidFill>
                  <a:schemeClr val="tx2"/>
                </a:solidFill>
              </a:defRPr>
            </a:lvl1pPr>
            <a:extLst/>
          </a:lstStyle>
          <a:p>
            <a:endParaRPr lang="en-US"/>
          </a:p>
        </p:txBody>
      </p:sp>
      <p:sp>
        <p:nvSpPr>
          <p:cNvPr id="6" name="Slide Number Placeholder 5"/>
          <p:cNvSpPr>
            <a:spLocks noGrp="1"/>
          </p:cNvSpPr>
          <p:nvPr>
            <p:ph type="sldNum" sz="quarter" idx="12"/>
          </p:nvPr>
        </p:nvSpPr>
        <p:spPr>
          <a:xfrm>
            <a:off x="6733952" y="6555112"/>
            <a:ext cx="588336" cy="228600"/>
          </a:xfrm>
        </p:spPr>
        <p:txBody>
          <a:bodyPr/>
          <a:lstStyle>
            <a:extLst/>
          </a:lstStyle>
          <a:p>
            <a:fld id="{0268C835-D241-4849-A0D5-9F997C78A259}"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20040"/>
            <a:ext cx="7242048" cy="1143000"/>
          </a:xfrm>
        </p:spPr>
        <p:txBody>
          <a:bodyPr/>
          <a:lstStyle>
            <a:extLst/>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600200"/>
            <a:ext cx="3520440" cy="4525963"/>
          </a:xfrm>
        </p:spPr>
        <p:txBody>
          <a:bodyPr anchor="t"/>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178808" y="1600200"/>
            <a:ext cx="3520440" cy="4525963"/>
          </a:xfrm>
        </p:spPr>
        <p:txBody>
          <a:bodyPr anchor="t"/>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F50D2B24-6CA1-451A-B89D-8FFCF4A2D906}" type="datetimeFigureOut">
              <a:rPr lang="en-US" smtClean="0"/>
              <a:pPr/>
              <a:t>4/29/2010</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0268C835-D241-4849-A0D5-9F997C78A259}" type="slidenum">
              <a:rPr lang="en-US" smtClean="0"/>
              <a:pPr/>
              <a:t>‹#›</a:t>
            </a:fld>
            <a:endParaRPr 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320040"/>
            <a:ext cx="7242048" cy="1143000"/>
          </a:xfrm>
        </p:spPr>
        <p:txBody>
          <a:bodyPr anchor="b"/>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867400"/>
            <a:ext cx="3520440" cy="457200"/>
          </a:xfrm>
          <a:noFill/>
          <a:ln w="12700" cap="flat" cmpd="sng" algn="ctr">
            <a:solidFill>
              <a:schemeClr val="tx2"/>
            </a:solidFill>
            <a:prstDash val="solid"/>
          </a:ln>
          <a:effectLst/>
        </p:spPr>
        <p:style>
          <a:lnRef idx="1">
            <a:schemeClr val="accent1"/>
          </a:lnRef>
          <a:fillRef idx="3">
            <a:schemeClr val="accent1"/>
          </a:fillRef>
          <a:effectRef idx="2">
            <a:schemeClr val="accent1"/>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178808" y="5867400"/>
            <a:ext cx="3520440" cy="457200"/>
          </a:xfrm>
          <a:noFill/>
          <a:ln w="12700" cap="flat" cmpd="sng" algn="ctr">
            <a:solidFill>
              <a:schemeClr val="tx2"/>
            </a:solidFill>
            <a:prstDash val="solid"/>
          </a:ln>
          <a:effectLst/>
        </p:spPr>
        <p:style>
          <a:lnRef idx="1">
            <a:schemeClr val="accent2"/>
          </a:lnRef>
          <a:fillRef idx="3">
            <a:schemeClr val="accent2"/>
          </a:fillRef>
          <a:effectRef idx="2">
            <a:schemeClr val="accent2"/>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711840"/>
            <a:ext cx="3520440" cy="4114800"/>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178808" y="1711840"/>
            <a:ext cx="3520440" cy="4114800"/>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F50D2B24-6CA1-451A-B89D-8FFCF4A2D906}" type="datetimeFigureOut">
              <a:rPr lang="en-US" smtClean="0"/>
              <a:pPr/>
              <a:t>4/29/2010</a:t>
            </a:fld>
            <a:endParaRPr lang="en-US"/>
          </a:p>
        </p:txBody>
      </p:sp>
      <p:sp>
        <p:nvSpPr>
          <p:cNvPr id="8" name="Footer Placeholder 7"/>
          <p:cNvSpPr>
            <a:spLocks noGrp="1"/>
          </p:cNvSpPr>
          <p:nvPr>
            <p:ph type="ftr" sz="quarter" idx="11"/>
          </p:nvPr>
        </p:nvSpPr>
        <p:spPr/>
        <p:txBody>
          <a:bodyPr/>
          <a:lstStyle>
            <a:extLst/>
          </a:lstStyle>
          <a:p>
            <a:endParaRPr lang="en-US"/>
          </a:p>
        </p:txBody>
      </p:sp>
      <p:sp>
        <p:nvSpPr>
          <p:cNvPr id="9" name="Slide Number Placeholder 8"/>
          <p:cNvSpPr>
            <a:spLocks noGrp="1"/>
          </p:cNvSpPr>
          <p:nvPr>
            <p:ph type="sldNum" sz="quarter" idx="12"/>
          </p:nvPr>
        </p:nvSpPr>
        <p:spPr/>
        <p:txBody>
          <a:bodyPr/>
          <a:lstStyle>
            <a:extLst/>
          </a:lstStyle>
          <a:p>
            <a:fld id="{0268C835-D241-4849-A0D5-9F997C78A259}" type="slidenum">
              <a:rPr lang="en-US" smtClean="0"/>
              <a:pPr/>
              <a:t>‹#›</a:t>
            </a:fld>
            <a:endParaRPr 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320040"/>
            <a:ext cx="7242048" cy="1143000"/>
          </a:xfrm>
        </p:spPr>
        <p:txBody>
          <a:bodyPr/>
          <a:lstStyle>
            <a:extLst/>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extLst/>
          </a:lstStyle>
          <a:p>
            <a:fld id="{F50D2B24-6CA1-451A-B89D-8FFCF4A2D906}" type="datetimeFigureOut">
              <a:rPr lang="en-US" smtClean="0"/>
              <a:pPr/>
              <a:t>4/29/2010</a:t>
            </a:fld>
            <a:endParaRPr lang="en-US"/>
          </a:p>
        </p:txBody>
      </p:sp>
      <p:sp>
        <p:nvSpPr>
          <p:cNvPr id="4" name="Footer Placeholder 3"/>
          <p:cNvSpPr>
            <a:spLocks noGrp="1"/>
          </p:cNvSpPr>
          <p:nvPr>
            <p:ph type="ftr" sz="quarter" idx="11"/>
          </p:nvPr>
        </p:nvSpPr>
        <p:spPr/>
        <p:txBody>
          <a:bodyPr/>
          <a:lstStyle>
            <a:extLst/>
          </a:lstStyle>
          <a:p>
            <a:endParaRPr lang="en-US"/>
          </a:p>
        </p:txBody>
      </p:sp>
      <p:sp>
        <p:nvSpPr>
          <p:cNvPr id="5" name="Slide Number Placeholder 4"/>
          <p:cNvSpPr>
            <a:spLocks noGrp="1"/>
          </p:cNvSpPr>
          <p:nvPr>
            <p:ph type="sldNum" sz="quarter" idx="12"/>
          </p:nvPr>
        </p:nvSpPr>
        <p:spPr/>
        <p:txBody>
          <a:bodyPr/>
          <a:lstStyle>
            <a:extLst/>
          </a:lstStyle>
          <a:p>
            <a:fld id="{0268C835-D241-4849-A0D5-9F997C78A259}" type="slidenum">
              <a:rPr lang="en-US" smtClean="0"/>
              <a:pPr/>
              <a:t>‹#›</a:t>
            </a:fld>
            <a:endParaRPr 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solidFill>
                  <a:schemeClr val="tx2"/>
                </a:solidFill>
              </a:defRPr>
            </a:lvl1pPr>
            <a:extLst/>
          </a:lstStyle>
          <a:p>
            <a:fld id="{F50D2B24-6CA1-451A-B89D-8FFCF4A2D906}" type="datetimeFigureOut">
              <a:rPr lang="en-US" smtClean="0"/>
              <a:pPr/>
              <a:t>4/29/2010</a:t>
            </a:fld>
            <a:endParaRPr lang="en-US"/>
          </a:p>
        </p:txBody>
      </p:sp>
      <p:sp>
        <p:nvSpPr>
          <p:cNvPr id="3" name="Footer Placeholder 2"/>
          <p:cNvSpPr>
            <a:spLocks noGrp="1"/>
          </p:cNvSpPr>
          <p:nvPr>
            <p:ph type="ftr" sz="quarter" idx="11"/>
          </p:nvPr>
        </p:nvSpPr>
        <p:spPr/>
        <p:txBody>
          <a:bodyPr/>
          <a:lstStyle>
            <a:lvl1pPr>
              <a:defRPr>
                <a:solidFill>
                  <a:schemeClr val="tx2"/>
                </a:solidFill>
              </a:defRPr>
            </a:lvl1pPr>
            <a:extLst/>
          </a:lstStyle>
          <a:p>
            <a:endParaRPr lang="en-US"/>
          </a:p>
        </p:txBody>
      </p:sp>
      <p:sp>
        <p:nvSpPr>
          <p:cNvPr id="4" name="Slide Number Placeholder 3"/>
          <p:cNvSpPr>
            <a:spLocks noGrp="1"/>
          </p:cNvSpPr>
          <p:nvPr>
            <p:ph type="sldNum" sz="quarter" idx="12"/>
          </p:nvPr>
        </p:nvSpPr>
        <p:spPr/>
        <p:txBody>
          <a:bodyPr/>
          <a:lstStyle>
            <a:extLst/>
          </a:lstStyle>
          <a:p>
            <a:fld id="{0268C835-D241-4849-A0D5-9F997C78A259}"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F50D2B24-6CA1-451A-B89D-8FFCF4A2D906}" type="datetimeFigureOut">
              <a:rPr lang="en-US" smtClean="0"/>
              <a:pPr/>
              <a:t>4/29/2010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268C835-D241-4849-A0D5-9F997C78A259}"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5897880" cy="1173480"/>
          </a:xfrm>
        </p:spPr>
        <p:txBody>
          <a:bodyPr wrap="square" anchor="b"/>
          <a:lstStyle>
            <a:lvl1pPr algn="l">
              <a:buNone/>
              <a:defRPr lang="en-US" sz="2400" baseline="0" smtClean="0"/>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57200" y="1497416"/>
            <a:ext cx="5897880" cy="602512"/>
          </a:xfrm>
        </p:spPr>
        <p:txBody>
          <a:bodyPr rot="0" spcFirstLastPara="0" vertOverflow="overflow" horzOverflow="overflow" vert="horz" wrap="square" lIns="45720" tIns="0" rIns="0" bIns="0" numCol="1" spcCol="0" rtlCol="0" fromWordArt="0" anchor="t" anchorCtr="0" forceAA="0" compatLnSpc="1">
            <a:normAutofit/>
          </a:bodyPr>
          <a:lstStyle>
            <a:lvl1pPr marL="0" indent="0">
              <a:spcBef>
                <a:spcPts val="0"/>
              </a:spcBef>
              <a:spcAft>
                <a:spcPts val="0"/>
              </a:spcAft>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457200" y="2133600"/>
            <a:ext cx="7239000" cy="4371752"/>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F50D2B24-6CA1-451A-B89D-8FFCF4A2D906}" type="datetimeFigureOut">
              <a:rPr lang="en-US" smtClean="0"/>
              <a:pPr/>
              <a:t>4/29/2010</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0268C835-D241-4849-A0D5-9F997C78A259}" type="slidenum">
              <a:rPr lang="en-US" smtClean="0"/>
              <a:pPr/>
              <a:t>‹#›</a:t>
            </a:fld>
            <a:endParaRPr 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2"/>
      </p:bgRef>
    </p:bg>
    <p:spTree>
      <p:nvGrpSpPr>
        <p:cNvPr id="1" name=""/>
        <p:cNvGrpSpPr/>
        <p:nvPr/>
      </p:nvGrpSpPr>
      <p:grpSpPr>
        <a:xfrm>
          <a:off x="0" y="0"/>
          <a:ext cx="0" cy="0"/>
          <a:chOff x="0" y="0"/>
          <a:chExt cx="0" cy="0"/>
        </a:xfrm>
      </p:grpSpPr>
      <p:sp>
        <p:nvSpPr>
          <p:cNvPr id="8" name="Rectangle 7"/>
          <p:cNvSpPr/>
          <p:nvPr/>
        </p:nvSpPr>
        <p:spPr>
          <a:xfrm rot="21240000">
            <a:off x="597968" y="1004668"/>
            <a:ext cx="4319527" cy="4312573"/>
          </a:xfrm>
          <a:prstGeom prst="rect">
            <a:avLst/>
          </a:prstGeom>
          <a:solidFill>
            <a:srgbClr val="FAFAFA"/>
          </a:solidFill>
          <a:ln w="1270" cap="rnd" cmpd="sng" algn="ctr">
            <a:solidFill>
              <a:srgbClr val="EAEAEA"/>
            </a:solidFill>
            <a:prstDash val="solid"/>
          </a:ln>
          <a:effectLst>
            <a:outerShdw blurRad="25000" dist="12700" dir="5400000" algn="t"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9" name="Rectangle 8"/>
          <p:cNvSpPr/>
          <p:nvPr/>
        </p:nvSpPr>
        <p:spPr>
          <a:xfrm rot="21420000">
            <a:off x="596706" y="998816"/>
            <a:ext cx="4319527" cy="4312573"/>
          </a:xfrm>
          <a:prstGeom prst="rect">
            <a:avLst/>
          </a:prstGeom>
          <a:solidFill>
            <a:srgbClr val="FAFAFA"/>
          </a:solidFill>
          <a:ln w="1270" cap="rnd" cmpd="sng" algn="ctr">
            <a:solidFill>
              <a:srgbClr val="EAEAEA"/>
            </a:solidFill>
            <a:prstDash val="solid"/>
          </a:ln>
          <a:effectLst>
            <a:outerShdw blurRad="28000" dist="12700" dir="5400000" algn="tl"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Title 1"/>
          <p:cNvSpPr>
            <a:spLocks noGrp="1"/>
          </p:cNvSpPr>
          <p:nvPr>
            <p:ph type="title"/>
          </p:nvPr>
        </p:nvSpPr>
        <p:spPr>
          <a:xfrm>
            <a:off x="5389098" y="1143000"/>
            <a:ext cx="3429000" cy="2057400"/>
          </a:xfrm>
        </p:spPr>
        <p:txBody>
          <a:bodyPr vert="horz" anchor="b"/>
          <a:lstStyle>
            <a:lvl1pPr algn="l">
              <a:buNone/>
              <a:defRPr sz="3000" b="1" baseline="0">
                <a:ln w="500">
                  <a:solidFill>
                    <a:schemeClr val="tx2">
                      <a:shade val="10000"/>
                      <a:satMod val="135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defRPr>
            </a:lvl1pPr>
            <a:extLst/>
          </a:lstStyle>
          <a:p>
            <a:r>
              <a:rPr kumimoji="0" lang="en-US" smtClean="0"/>
              <a:t>Click to edit Master title style</a:t>
            </a:r>
            <a:endParaRPr kumimoji="0" lang="en-US" dirty="0"/>
          </a:p>
        </p:txBody>
      </p:sp>
      <p:sp>
        <p:nvSpPr>
          <p:cNvPr id="4" name="Text Placeholder 3"/>
          <p:cNvSpPr>
            <a:spLocks noGrp="1"/>
          </p:cNvSpPr>
          <p:nvPr>
            <p:ph type="body" sz="half" idx="2"/>
          </p:nvPr>
        </p:nvSpPr>
        <p:spPr>
          <a:xfrm>
            <a:off x="5389098" y="3283634"/>
            <a:ext cx="3429000" cy="1920240"/>
          </a:xfrm>
        </p:spPr>
        <p:txBody>
          <a:bodyPr rot="0" spcFirstLastPara="0" vertOverflow="overflow" horzOverflow="overflow" vert="horz" wrap="square" lIns="82296" tIns="0" rIns="0" bIns="0" numCol="1" spcCol="0" rtlCol="0" fromWordArt="0" anchor="t" anchorCtr="0" forceAA="0" compatLnSpc="1">
            <a:normAutofit/>
          </a:bodyPr>
          <a:lstStyle>
            <a:lvl1pPr marL="0" indent="0">
              <a:lnSpc>
                <a:spcPct val="100000"/>
              </a:lnSpc>
              <a:spcBef>
                <a:spcPts val="0"/>
              </a:spcBef>
              <a:buFontTx/>
              <a:buNone/>
              <a:defRPr sz="1400" baseline="0">
                <a:solidFill>
                  <a:schemeClr val="tx1"/>
                </a:solidFill>
              </a:defRPr>
            </a:lvl1pPr>
            <a:lvl2pPr>
              <a:defRPr sz="1200"/>
            </a:lvl2pPr>
            <a:lvl3pPr>
              <a:defRPr sz="1000"/>
            </a:lvl3pPr>
            <a:lvl4pPr>
              <a:defRPr sz="900"/>
            </a:lvl4pPr>
            <a:lvl5pPr>
              <a:defRPr sz="900"/>
            </a:lvl5pPr>
            <a:extLst/>
          </a:lstStyle>
          <a:p>
            <a:pPr marL="0" marR="0" lvl="0" indent="0" algn="l" defTabSz="0" rtl="0" eaLnBrk="1" fontAlgn="auto" latinLnBrk="0" hangingPunct="1">
              <a:lnSpc>
                <a:spcPct val="100000"/>
              </a:lnSpc>
              <a:spcBef>
                <a:spcPts val="0"/>
              </a:spcBef>
              <a:spcAft>
                <a:spcPts val="0"/>
              </a:spcAft>
              <a:buClr>
                <a:schemeClr val="tx2"/>
              </a:buClr>
              <a:buSzPct val="73000"/>
              <a:buFontTx/>
              <a:buNone/>
              <a:tabLst/>
              <a:defRPr/>
            </a:pPr>
            <a:r>
              <a:rPr kumimoji="0" lang="en-US" smtClean="0"/>
              <a:t>Click to edit Master text styles</a:t>
            </a:r>
          </a:p>
        </p:txBody>
      </p:sp>
      <p:sp>
        <p:nvSpPr>
          <p:cNvPr id="5" name="Date Placeholder 4"/>
          <p:cNvSpPr>
            <a:spLocks noGrp="1"/>
          </p:cNvSpPr>
          <p:nvPr>
            <p:ph type="dt" sz="half" idx="10"/>
          </p:nvPr>
        </p:nvSpPr>
        <p:spPr/>
        <p:txBody>
          <a:bodyPr/>
          <a:lstStyle>
            <a:extLst/>
          </a:lstStyle>
          <a:p>
            <a:fld id="{F50D2B24-6CA1-451A-B89D-8FFCF4A2D906}" type="datetimeFigureOut">
              <a:rPr lang="en-US" smtClean="0"/>
              <a:pPr/>
              <a:t>4/29/2010</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0268C835-D241-4849-A0D5-9F997C78A259}" type="slidenum">
              <a:rPr lang="en-US" smtClean="0"/>
              <a:pPr/>
              <a:t>‹#›</a:t>
            </a:fld>
            <a:endParaRPr lang="en-US"/>
          </a:p>
        </p:txBody>
      </p:sp>
      <p:sp>
        <p:nvSpPr>
          <p:cNvPr id="10" name="Picture Placeholder 9"/>
          <p:cNvSpPr>
            <a:spLocks noGrp="1"/>
          </p:cNvSpPr>
          <p:nvPr>
            <p:ph type="pic" idx="1"/>
          </p:nvPr>
        </p:nvSpPr>
        <p:spPr>
          <a:xfrm>
            <a:off x="663682" y="1041002"/>
            <a:ext cx="4206240" cy="4206240"/>
          </a:xfrm>
          <a:solidFill>
            <a:schemeClr val="bg2">
              <a:shade val="50000"/>
            </a:schemeClr>
          </a:solidFill>
          <a:ln w="107950">
            <a:solidFill>
              <a:srgbClr val="FFFFFF"/>
            </a:solidFill>
            <a:miter lim="800000"/>
          </a:ln>
          <a:effectLst>
            <a:outerShdw blurRad="44450" dist="3810" dir="5400000" algn="tl" rotWithShape="0">
              <a:srgbClr val="000000">
                <a:alpha val="60000"/>
              </a:srgbClr>
            </a:outerShdw>
          </a:effectLst>
          <a:scene3d>
            <a:camera prst="orthographicFront"/>
            <a:lightRig rig="threePt" dir="t"/>
          </a:scene3d>
          <a:sp3d contourW="3810">
            <a:contourClr>
              <a:srgbClr val="969696"/>
            </a:contourClr>
          </a:sp3d>
        </p:spPr>
        <p:txBody>
          <a:bodyPr/>
          <a:lstStyle>
            <a:lvl1pPr marL="0" indent="0">
              <a:buNone/>
              <a:defRPr sz="3200"/>
            </a:lvl1pPr>
            <a:extLst/>
          </a:lstStyle>
          <a:p>
            <a:r>
              <a:rPr kumimoji="0" lang="en-US" smtClean="0"/>
              <a:t>Click icon to add picture</a:t>
            </a:r>
            <a:endParaRPr kumimoji="0" lang="en-US" dirty="0"/>
          </a:p>
        </p:txBody>
      </p:sp>
    </p:spTree>
  </p:cSld>
  <p:clrMapOvr>
    <a:overrideClrMapping bg1="dk1" tx1="lt1" bg2="dk2" tx2="lt2" accent1="accent1" accent2="accent2" accent3="accent3" accent4="accent4" accent5="accent5" accent6="accent6" hlink="hlink" folHlink="folHlink"/>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F50D2B24-6CA1-451A-B89D-8FFCF4A2D906}" type="datetimeFigureOut">
              <a:rPr lang="en-US" smtClean="0"/>
              <a:pPr/>
              <a:t>4/29/2010</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0268C835-D241-4849-A0D5-9F997C78A259}" type="slidenum">
              <a:rPr lang="en-US" smtClean="0"/>
              <a:pPr/>
              <a:t>‹#›</a:t>
            </a:fld>
            <a:endParaRPr 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274955"/>
            <a:ext cx="1524000" cy="5851525"/>
          </a:xfrm>
        </p:spPr>
        <p:txBody>
          <a:bodyPr vert="eaVert" ancho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42"/>
            <a:ext cx="6019800" cy="5851525"/>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4242816" y="6557946"/>
            <a:ext cx="2002464" cy="226902"/>
          </a:xfrm>
        </p:spPr>
        <p:txBody>
          <a:bodyPr/>
          <a:lstStyle>
            <a:extLst/>
          </a:lstStyle>
          <a:p>
            <a:fld id="{F50D2B24-6CA1-451A-B89D-8FFCF4A2D906}" type="datetimeFigureOut">
              <a:rPr lang="en-US" smtClean="0"/>
              <a:pPr/>
              <a:t>4/29/2010</a:t>
            </a:fld>
            <a:endParaRPr lang="en-US"/>
          </a:p>
        </p:txBody>
      </p:sp>
      <p:sp>
        <p:nvSpPr>
          <p:cNvPr id="5" name="Footer Placeholder 4"/>
          <p:cNvSpPr>
            <a:spLocks noGrp="1"/>
          </p:cNvSpPr>
          <p:nvPr>
            <p:ph type="ftr" sz="quarter" idx="11"/>
          </p:nvPr>
        </p:nvSpPr>
        <p:spPr>
          <a:xfrm>
            <a:off x="457200" y="6556248"/>
            <a:ext cx="3657600" cy="228600"/>
          </a:xfrm>
        </p:spPr>
        <p:txBody>
          <a:bodyPr/>
          <a:lstStyle>
            <a:extLst/>
          </a:lstStyle>
          <a:p>
            <a:endParaRPr lang="en-US"/>
          </a:p>
        </p:txBody>
      </p:sp>
      <p:sp>
        <p:nvSpPr>
          <p:cNvPr id="6" name="Slide Number Placeholder 5"/>
          <p:cNvSpPr>
            <a:spLocks noGrp="1"/>
          </p:cNvSpPr>
          <p:nvPr>
            <p:ph type="sldNum" sz="quarter" idx="12"/>
          </p:nvPr>
        </p:nvSpPr>
        <p:spPr>
          <a:xfrm>
            <a:off x="6254496" y="6553200"/>
            <a:ext cx="588336" cy="228600"/>
          </a:xfrm>
        </p:spPr>
        <p:txBody>
          <a:bodyPr/>
          <a:lstStyle>
            <a:lvl1pPr>
              <a:defRPr>
                <a:solidFill>
                  <a:schemeClr val="tx2"/>
                </a:solidFill>
              </a:defRPr>
            </a:lvl1pPr>
            <a:extLst/>
          </a:lstStyle>
          <a:p>
            <a:fld id="{0268C835-D241-4849-A0D5-9F997C78A259}" type="slidenum">
              <a:rPr lang="en-US" smtClean="0"/>
              <a:pPr/>
              <a:t>‹#›</a:t>
            </a:fld>
            <a:endParaRPr 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2"/>
      </p:bgRef>
    </p:bg>
    <p:spTree>
      <p:nvGrpSpPr>
        <p:cNvPr id="1" name=""/>
        <p:cNvGrpSpPr/>
        <p:nvPr/>
      </p:nvGrpSpPr>
      <p:grpSpPr>
        <a:xfrm>
          <a:off x="0" y="0"/>
          <a:ext cx="0" cy="0"/>
          <a:chOff x="0" y="0"/>
          <a:chExt cx="0" cy="0"/>
        </a:xfrm>
      </p:grpSpPr>
      <p:sp>
        <p:nvSpPr>
          <p:cNvPr id="7" name="Rectangle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2362200" y="4038600"/>
            <a:ext cx="6477000" cy="1828800"/>
          </a:xfrm>
        </p:spPr>
        <p:txBody>
          <a:bodyPr anchor="b"/>
          <a:lstStyle>
            <a:lvl1pPr>
              <a:defRPr cap="all" baseline="0"/>
            </a:lvl1pPr>
          </a:lstStyle>
          <a:p>
            <a:r>
              <a:rPr kumimoji="0" lang="en-US" smtClean="0"/>
              <a:t>Click to edit Master title style</a:t>
            </a:r>
            <a:endParaRPr kumimoji="0" lang="en-US"/>
          </a:p>
        </p:txBody>
      </p:sp>
      <p:sp>
        <p:nvSpPr>
          <p:cNvPr id="9" name="Subtitle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76200" y="6068699"/>
            <a:ext cx="2057400" cy="685800"/>
          </a:xfrm>
        </p:spPr>
        <p:txBody>
          <a:bodyPr>
            <a:noAutofit/>
          </a:bodyPr>
          <a:lstStyle>
            <a:lvl1pPr algn="ctr">
              <a:defRPr sz="2000">
                <a:solidFill>
                  <a:srgbClr val="FFFFFF"/>
                </a:solidFill>
              </a:defRPr>
            </a:lvl1pPr>
          </a:lstStyle>
          <a:p>
            <a:fld id="{F50D2B24-6CA1-451A-B89D-8FFCF4A2D906}" type="datetimeFigureOut">
              <a:rPr lang="en-US" smtClean="0"/>
              <a:pPr/>
              <a:t>4/29/2010</a:t>
            </a:fld>
            <a:endParaRPr lang="en-US"/>
          </a:p>
        </p:txBody>
      </p:sp>
      <p:sp>
        <p:nvSpPr>
          <p:cNvPr id="17" name="Footer Placeholder 16"/>
          <p:cNvSpPr>
            <a:spLocks noGrp="1"/>
          </p:cNvSpPr>
          <p:nvPr>
            <p:ph type="ftr" sz="quarter" idx="11"/>
          </p:nvPr>
        </p:nvSpPr>
        <p:spPr>
          <a:xfrm>
            <a:off x="2085393" y="236538"/>
            <a:ext cx="5867400" cy="365125"/>
          </a:xfrm>
        </p:spPr>
        <p:txBody>
          <a:bodyPr/>
          <a:lstStyle>
            <a:lvl1pPr algn="r">
              <a:defRPr>
                <a:solidFill>
                  <a:schemeClr val="tx2"/>
                </a:solidFill>
              </a:defRPr>
            </a:lvl1pPr>
          </a:lstStyle>
          <a:p>
            <a:endParaRPr lang="en-US"/>
          </a:p>
        </p:txBody>
      </p:sp>
      <p:sp>
        <p:nvSpPr>
          <p:cNvPr id="29" name="Slide Number Placeholder 28"/>
          <p:cNvSpPr>
            <a:spLocks noGrp="1"/>
          </p:cNvSpPr>
          <p:nvPr>
            <p:ph type="sldNum" sz="quarter" idx="12"/>
          </p:nvPr>
        </p:nvSpPr>
        <p:spPr>
          <a:xfrm>
            <a:off x="8001000" y="228600"/>
            <a:ext cx="838200" cy="381000"/>
          </a:xfrm>
        </p:spPr>
        <p:txBody>
          <a:bodyPr/>
          <a:lstStyle>
            <a:lvl1pPr>
              <a:defRPr>
                <a:solidFill>
                  <a:schemeClr val="tx2"/>
                </a:solidFill>
              </a:defRPr>
            </a:lvl1pPr>
          </a:lstStyle>
          <a:p>
            <a:fld id="{0268C835-D241-4849-A0D5-9F997C78A259}"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2648" y="228600"/>
            <a:ext cx="8153400" cy="990600"/>
          </a:xfrm>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F50D2B24-6CA1-451A-B89D-8FFCF4A2D906}" type="datetimeFigureOut">
              <a:rPr lang="en-US" smtClean="0"/>
              <a:pPr/>
              <a:t>4/29/2010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0268C835-D241-4849-A0D5-9F997C78A259}" type="slidenum">
              <a:rPr lang="en-US" smtClean="0"/>
              <a:pPr/>
              <a:t>‹#›</a:t>
            </a:fld>
            <a:endParaRPr lang="en-US"/>
          </a:p>
        </p:txBody>
      </p:sp>
      <p:sp>
        <p:nvSpPr>
          <p:cNvPr id="8" name="Content Placeholder 7"/>
          <p:cNvSpPr>
            <a:spLocks noGrp="1"/>
          </p:cNvSpPr>
          <p:nvPr>
            <p:ph sz="quarter" idx="1"/>
          </p:nvPr>
        </p:nvSpPr>
        <p:spPr>
          <a:xfrm>
            <a:off x="612648" y="1600200"/>
            <a:ext cx="8153400" cy="44958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371600" y="2743200"/>
            <a:ext cx="7123113" cy="1673225"/>
          </a:xfrm>
        </p:spPr>
        <p:txBody>
          <a:bodyPr anchor="t"/>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7" name="Rectangle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fld id="{F50D2B24-6CA1-451A-B89D-8FFCF4A2D906}" type="datetimeFigureOut">
              <a:rPr lang="en-US" smtClean="0"/>
              <a:pPr/>
              <a:t>4/29/2010</a:t>
            </a:fld>
            <a:endParaRPr lang="en-US"/>
          </a:p>
        </p:txBody>
      </p:sp>
      <p:sp>
        <p:nvSpPr>
          <p:cNvPr id="13" name="Slide Number Placeholder 12"/>
          <p:cNvSpPr>
            <a:spLocks noGrp="1"/>
          </p:cNvSpPr>
          <p:nvPr>
            <p:ph type="sldNum" sz="quarter" idx="11"/>
          </p:nvPr>
        </p:nvSpPr>
        <p:spPr>
          <a:xfrm>
            <a:off x="0" y="1752600"/>
            <a:ext cx="1295400" cy="701676"/>
          </a:xfrm>
        </p:spPr>
        <p:txBody>
          <a:bodyPr>
            <a:noAutofit/>
          </a:bodyPr>
          <a:lstStyle>
            <a:lvl1pPr>
              <a:defRPr sz="2400">
                <a:solidFill>
                  <a:srgbClr val="FFFFFF"/>
                </a:solidFill>
              </a:defRPr>
            </a:lvl1pPr>
          </a:lstStyle>
          <a:p>
            <a:fld id="{0268C835-D241-4849-A0D5-9F997C78A259}" type="slidenum">
              <a:rPr lang="en-US" smtClean="0"/>
              <a:pPr/>
              <a:t>‹#›</a:t>
            </a:fld>
            <a:endParaRPr lang="en-US"/>
          </a:p>
        </p:txBody>
      </p:sp>
      <p:sp>
        <p:nvSpPr>
          <p:cNvPr id="14" name="Footer Placeholder 13"/>
          <p:cNvSpPr>
            <a:spLocks noGrp="1"/>
          </p:cNvSpPr>
          <p:nvPr>
            <p:ph type="ftr" sz="quarter" idx="12"/>
          </p:nvPr>
        </p:nvSpPr>
        <p:spPr/>
        <p:txBody>
          <a:bodyPr/>
          <a:lstStyle/>
          <a:p>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9" name="Content Placeholder 8"/>
          <p:cNvSpPr>
            <a:spLocks noGrp="1"/>
          </p:cNvSpPr>
          <p:nvPr>
            <p:ph sz="quarter" idx="1"/>
          </p:nvPr>
        </p:nvSpPr>
        <p:spPr>
          <a:xfrm>
            <a:off x="609600"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844901"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8" name="Date Placeholder 7"/>
          <p:cNvSpPr>
            <a:spLocks noGrp="1"/>
          </p:cNvSpPr>
          <p:nvPr>
            <p:ph type="dt" sz="half" idx="15"/>
          </p:nvPr>
        </p:nvSpPr>
        <p:spPr/>
        <p:txBody>
          <a:bodyPr rtlCol="0"/>
          <a:lstStyle/>
          <a:p>
            <a:fld id="{F50D2B24-6CA1-451A-B89D-8FFCF4A2D906}" type="datetimeFigureOut">
              <a:rPr lang="en-US" smtClean="0"/>
              <a:pPr/>
              <a:t>4/29/2010</a:t>
            </a:fld>
            <a:endParaRPr lang="en-US"/>
          </a:p>
        </p:txBody>
      </p:sp>
      <p:sp>
        <p:nvSpPr>
          <p:cNvPr id="10" name="Slide Number Placeholder 9"/>
          <p:cNvSpPr>
            <a:spLocks noGrp="1"/>
          </p:cNvSpPr>
          <p:nvPr>
            <p:ph type="sldNum" sz="quarter" idx="16"/>
          </p:nvPr>
        </p:nvSpPr>
        <p:spPr/>
        <p:txBody>
          <a:bodyPr rtlCol="0"/>
          <a:lstStyle/>
          <a:p>
            <a:fld id="{0268C835-D241-4849-A0D5-9F997C78A259}" type="slidenum">
              <a:rPr lang="en-US" smtClean="0"/>
              <a:pPr/>
              <a:t>‹#›</a:t>
            </a:fld>
            <a:endParaRPr lang="en-US"/>
          </a:p>
        </p:txBody>
      </p:sp>
      <p:sp>
        <p:nvSpPr>
          <p:cNvPr id="12" name="Footer Placeholder 11"/>
          <p:cNvSpPr>
            <a:spLocks noGrp="1"/>
          </p:cNvSpPr>
          <p:nvPr>
            <p:ph type="ftr" sz="quarter" idx="17"/>
          </p:nvPr>
        </p:nvSpPr>
        <p:spPr/>
        <p:txBody>
          <a:bodyPr rtlCol="0"/>
          <a:lstStyle/>
          <a:p>
            <a:endParaRPr 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3400" y="273050"/>
            <a:ext cx="8153400" cy="869950"/>
          </a:xfrm>
        </p:spPr>
        <p:txBody>
          <a:bodyPr anchor="ctr"/>
          <a:lstStyle>
            <a:lvl1pPr>
              <a:defRPr/>
            </a:lvl1pPr>
          </a:lstStyle>
          <a:p>
            <a:r>
              <a:rPr kumimoji="0" lang="en-US" smtClean="0"/>
              <a:t>Click to edit Master title style</a:t>
            </a:r>
            <a:endParaRPr kumimoji="0" lang="en-US"/>
          </a:p>
        </p:txBody>
      </p:sp>
      <p:sp>
        <p:nvSpPr>
          <p:cNvPr id="11" name="Content Placeholder 10"/>
          <p:cNvSpPr>
            <a:spLocks noGrp="1"/>
          </p:cNvSpPr>
          <p:nvPr>
            <p:ph sz="quarter" idx="2"/>
          </p:nvPr>
        </p:nvSpPr>
        <p:spPr>
          <a:xfrm>
            <a:off x="609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800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5"/>
          </p:nvPr>
        </p:nvSpPr>
        <p:spPr/>
        <p:txBody>
          <a:bodyPr rtlCol="0"/>
          <a:lstStyle/>
          <a:p>
            <a:fld id="{F50D2B24-6CA1-451A-B89D-8FFCF4A2D906}" type="datetimeFigureOut">
              <a:rPr lang="en-US" smtClean="0"/>
              <a:pPr/>
              <a:t>4/29/2010</a:t>
            </a:fld>
            <a:endParaRPr lang="en-US"/>
          </a:p>
        </p:txBody>
      </p:sp>
      <p:sp>
        <p:nvSpPr>
          <p:cNvPr id="12" name="Slide Number Placeholder 11"/>
          <p:cNvSpPr>
            <a:spLocks noGrp="1"/>
          </p:cNvSpPr>
          <p:nvPr>
            <p:ph type="sldNum" sz="quarter" idx="16"/>
          </p:nvPr>
        </p:nvSpPr>
        <p:spPr/>
        <p:txBody>
          <a:bodyPr rtlCol="0"/>
          <a:lstStyle/>
          <a:p>
            <a:fld id="{0268C835-D241-4849-A0D5-9F997C78A259}" type="slidenum">
              <a:rPr lang="en-US" smtClean="0"/>
              <a:pPr/>
              <a:t>‹#›</a:t>
            </a:fld>
            <a:endParaRPr lang="en-US"/>
          </a:p>
        </p:txBody>
      </p:sp>
      <p:sp>
        <p:nvSpPr>
          <p:cNvPr id="14" name="Footer Placeholder 13"/>
          <p:cNvSpPr>
            <a:spLocks noGrp="1"/>
          </p:cNvSpPr>
          <p:nvPr>
            <p:ph type="ftr" sz="quarter" idx="17"/>
          </p:nvPr>
        </p:nvSpPr>
        <p:spPr/>
        <p:txBody>
          <a:bodyPr rtlCol="0"/>
          <a:lstStyle/>
          <a:p>
            <a:endParaRPr lang="en-US"/>
          </a:p>
        </p:txBody>
      </p:sp>
      <p:sp>
        <p:nvSpPr>
          <p:cNvPr id="16" name="Text Placehold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
        <p:nvSpPr>
          <p:cNvPr id="15" name="Text Placeholder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F50D2B24-6CA1-451A-B89D-8FFCF4A2D906}" type="datetimeFigureOut">
              <a:rPr lang="en-US" smtClean="0"/>
              <a:pPr/>
              <a:t>4/29/2010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0268C835-D241-4849-A0D5-9F997C78A259}"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F50D2B24-6CA1-451A-B89D-8FFCF4A2D906}" type="datetimeFigureOut">
              <a:rPr lang="en-US" smtClean="0"/>
              <a:pPr/>
              <a:t>4/29/2010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268C835-D241-4849-A0D5-9F997C78A259}" type="slidenum">
              <a:rPr lang="en-US" smtClean="0"/>
              <a:pPr/>
              <a:t>‹#›</a:t>
            </a:fld>
            <a:endParaRPr 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50D2B24-6CA1-451A-B89D-8FFCF4A2D906}" type="datetimeFigureOut">
              <a:rPr lang="en-US" smtClean="0"/>
              <a:pPr/>
              <a:t>4/29/2010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0268C835-D241-4849-A0D5-9F997C78A259}" type="slidenum">
              <a:rPr lang="en-US" smtClean="0"/>
              <a:pPr/>
              <a:t>‹#›</a:t>
            </a:fld>
            <a:endParaRPr lang="en-US"/>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3050"/>
            <a:ext cx="8077200" cy="869950"/>
          </a:xfrm>
        </p:spPr>
        <p:txBody>
          <a:bodyPr anchor="ctr"/>
          <a:lstStyle>
            <a:lvl1pPr algn="l">
              <a:buNone/>
              <a:defRPr sz="4400" b="0"/>
            </a:lvl1p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F50D2B24-6CA1-451A-B89D-8FFCF4A2D906}" type="datetimeFigureOut">
              <a:rPr lang="en-US" smtClean="0"/>
              <a:pPr/>
              <a:t>4/29/2010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lvl1pPr>
              <a:defRPr>
                <a:solidFill>
                  <a:srgbClr val="FFFFFF"/>
                </a:solidFill>
              </a:defRPr>
            </a:lvl1pPr>
          </a:lstStyle>
          <a:p>
            <a:fld id="{0268C835-D241-4849-A0D5-9F997C78A259}" type="slidenum">
              <a:rPr lang="en-US" smtClean="0"/>
              <a:pPr/>
              <a:t>‹#›</a:t>
            </a:fld>
            <a:endParaRPr lang="en-US"/>
          </a:p>
        </p:txBody>
      </p:sp>
      <p:sp>
        <p:nvSpPr>
          <p:cNvPr id="3" name="Text Placeholder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9" name="Content Placeholder 8"/>
          <p:cNvSpPr>
            <a:spLocks noGrp="1"/>
          </p:cNvSpPr>
          <p:nvPr>
            <p:ph sz="quarter" idx="1"/>
          </p:nvPr>
        </p:nvSpPr>
        <p:spPr>
          <a:xfrm>
            <a:off x="2362200" y="1752600"/>
            <a:ext cx="6400800" cy="4419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3">
        <a:schemeClr val="bg2"/>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8" name="Rectangle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600200" y="4648200"/>
            <a:ext cx="7315200" cy="685800"/>
          </a:xfrm>
        </p:spPr>
        <p:txBody>
          <a:bodyPr anchor="ctr"/>
          <a:lstStyle>
            <a:lvl1pPr algn="l">
              <a:buNone/>
              <a:defRPr sz="2800" b="0">
                <a:solidFill>
                  <a:srgbClr val="FFFFFF"/>
                </a:solidFill>
              </a:defRPr>
            </a:lvl1pPr>
          </a:lstStyle>
          <a:p>
            <a:r>
              <a:rPr kumimoji="0" lang="en-US" smtClean="0"/>
              <a:t>Click to edit Master title style</a:t>
            </a:r>
            <a:endParaRPr kumimoji="0" lang="en-US"/>
          </a:p>
        </p:txBody>
      </p:sp>
      <p:sp>
        <p:nvSpPr>
          <p:cNvPr id="11" name="Rectangle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Date Placeholder 11"/>
          <p:cNvSpPr>
            <a:spLocks noGrp="1"/>
          </p:cNvSpPr>
          <p:nvPr>
            <p:ph type="dt" sz="half" idx="10"/>
          </p:nvPr>
        </p:nvSpPr>
        <p:spPr>
          <a:xfrm>
            <a:off x="6248400" y="6248400"/>
            <a:ext cx="2667000" cy="365125"/>
          </a:xfrm>
        </p:spPr>
        <p:txBody>
          <a:bodyPr rtlCol="0"/>
          <a:lstStyle/>
          <a:p>
            <a:fld id="{F50D2B24-6CA1-451A-B89D-8FFCF4A2D906}" type="datetimeFigureOut">
              <a:rPr lang="en-US" smtClean="0"/>
              <a:pPr/>
              <a:t>4/29/2010</a:t>
            </a:fld>
            <a:endParaRPr lang="en-US"/>
          </a:p>
        </p:txBody>
      </p:sp>
      <p:sp>
        <p:nvSpPr>
          <p:cNvPr id="13" name="Slide Number Placeholder 12"/>
          <p:cNvSpPr>
            <a:spLocks noGrp="1"/>
          </p:cNvSpPr>
          <p:nvPr>
            <p:ph type="sldNum" sz="quarter" idx="11"/>
          </p:nvPr>
        </p:nvSpPr>
        <p:spPr>
          <a:xfrm>
            <a:off x="0" y="4667249"/>
            <a:ext cx="1447800" cy="663578"/>
          </a:xfrm>
        </p:spPr>
        <p:txBody>
          <a:bodyPr rtlCol="0"/>
          <a:lstStyle>
            <a:lvl1pPr>
              <a:defRPr sz="2800"/>
            </a:lvl1pPr>
          </a:lstStyle>
          <a:p>
            <a:fld id="{0268C835-D241-4849-A0D5-9F997C78A259}" type="slidenum">
              <a:rPr lang="en-US" smtClean="0"/>
              <a:pPr/>
              <a:t>‹#›</a:t>
            </a:fld>
            <a:endParaRPr lang="en-US"/>
          </a:p>
        </p:txBody>
      </p:sp>
      <p:sp>
        <p:nvSpPr>
          <p:cNvPr id="14" name="Footer Placeholder 13"/>
          <p:cNvSpPr>
            <a:spLocks noGrp="1"/>
          </p:cNvSpPr>
          <p:nvPr>
            <p:ph type="ftr" sz="quarter" idx="12"/>
          </p:nvPr>
        </p:nvSpPr>
        <p:spPr>
          <a:xfrm>
            <a:off x="1600200" y="6248206"/>
            <a:ext cx="4572000" cy="365125"/>
          </a:xfrm>
        </p:spPr>
        <p:txBody>
          <a:bodyPr rtlCol="0"/>
          <a:lstStyle/>
          <a:p>
            <a:endParaRPr lang="en-US"/>
          </a:p>
        </p:txBody>
      </p:sp>
      <p:sp>
        <p:nvSpPr>
          <p:cNvPr id="3" name="Picture Placeholder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en-US" smtClean="0"/>
              <a:t>Click icon to add picture</a:t>
            </a:r>
            <a:endParaRPr kumimoji="0" 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F50D2B24-6CA1-451A-B89D-8FFCF4A2D906}" type="datetimeFigureOut">
              <a:rPr lang="en-US" smtClean="0"/>
              <a:pPr/>
              <a:t>4/29/2010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268C835-D241-4849-A0D5-9F997C78A259}" type="slidenum">
              <a:rPr lang="en-US" smtClean="0"/>
              <a:pPr/>
              <a:t>‹#›</a:t>
            </a:fld>
            <a:endParaRPr lang="en-US"/>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bg>
      <p:bgRef idx="1001">
        <a:schemeClr val="bg1"/>
      </p:bgRef>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609600"/>
            <a:ext cx="2057400" cy="55165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609600"/>
            <a:ext cx="5562600" cy="5516564"/>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6553200" y="6248402"/>
            <a:ext cx="2209800" cy="365125"/>
          </a:xfrm>
        </p:spPr>
        <p:txBody>
          <a:bodyPr/>
          <a:lstStyle/>
          <a:p>
            <a:fld id="{F50D2B24-6CA1-451A-B89D-8FFCF4A2D906}" type="datetimeFigureOut">
              <a:rPr lang="en-US" smtClean="0"/>
              <a:pPr/>
              <a:t>4/29/2010</a:t>
            </a:fld>
            <a:endParaRPr lang="en-US"/>
          </a:p>
        </p:txBody>
      </p:sp>
      <p:sp>
        <p:nvSpPr>
          <p:cNvPr id="5" name="Footer Placeholder 4"/>
          <p:cNvSpPr>
            <a:spLocks noGrp="1"/>
          </p:cNvSpPr>
          <p:nvPr>
            <p:ph type="ftr" sz="quarter" idx="11"/>
          </p:nvPr>
        </p:nvSpPr>
        <p:spPr>
          <a:xfrm>
            <a:off x="457201" y="6248207"/>
            <a:ext cx="5573483" cy="365125"/>
          </a:xfrm>
        </p:spPr>
        <p:txBody>
          <a:bodyPr/>
          <a:lstStyle/>
          <a:p>
            <a:endParaRPr lang="en-US"/>
          </a:p>
        </p:txBody>
      </p:sp>
      <p:sp>
        <p:nvSpPr>
          <p:cNvPr id="7" name="Rectangle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8" name="Rectangle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9" name="Rectangle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6" name="Slide Number Placeholder 5"/>
          <p:cNvSpPr>
            <a:spLocks noGrp="1"/>
          </p:cNvSpPr>
          <p:nvPr>
            <p:ph type="sldNum" sz="quarter" idx="12"/>
          </p:nvPr>
        </p:nvSpPr>
        <p:spPr>
          <a:xfrm rot="5400000">
            <a:off x="5989638" y="144462"/>
            <a:ext cx="533400" cy="244476"/>
          </a:xfrm>
        </p:spPr>
        <p:txBody>
          <a:bodyPr/>
          <a:lstStyle/>
          <a:p>
            <a:fld id="{0268C835-D241-4849-A0D5-9F997C78A259}"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F50D2B24-6CA1-451A-B89D-8FFCF4A2D906}" type="datetimeFigureOut">
              <a:rPr lang="en-US" smtClean="0"/>
              <a:pPr/>
              <a:t>4/29/2010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268C835-D241-4849-A0D5-9F997C78A259}" type="slidenum">
              <a:rPr lang="en-US" smtClean="0"/>
              <a:pPr/>
              <a:t>‹#›</a:t>
            </a:fld>
            <a:endParaRPr lang="en-US"/>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50D2B24-6CA1-451A-B89D-8FFCF4A2D906}" type="datetimeFigureOut">
              <a:rPr lang="en-US" smtClean="0"/>
              <a:pPr/>
              <a:t>4/29/2010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268C835-D241-4849-A0D5-9F997C78A259}" type="slidenum">
              <a:rPr lang="en-US" smtClean="0"/>
              <a:pPr/>
              <a:t>‹#›</a:t>
            </a:fld>
            <a:endParaRPr lang="en-US"/>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50D2B24-6CA1-451A-B89D-8FFCF4A2D906}" type="datetimeFigureOut">
              <a:rPr lang="en-US" smtClean="0"/>
              <a:pPr/>
              <a:t>4/29/2010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268C835-D241-4849-A0D5-9F997C78A259}" type="slidenum">
              <a:rPr lang="en-US" smtClean="0"/>
              <a:pPr/>
              <a:t>‹#›</a:t>
            </a:fld>
            <a:endParaRPr lang="en-US"/>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F50D2B24-6CA1-451A-B89D-8FFCF4A2D906}" type="datetimeFigureOut">
              <a:rPr lang="en-US" smtClean="0"/>
              <a:pPr/>
              <a:t>4/29/2010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268C835-D241-4849-A0D5-9F997C78A259}" type="slidenum">
              <a:rPr lang="en-US" smtClean="0"/>
              <a:pPr/>
              <a:t>‹#›</a:t>
            </a:fld>
            <a:endParaRPr lang="en-US"/>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F50D2B24-6CA1-451A-B89D-8FFCF4A2D906}" type="datetimeFigureOut">
              <a:rPr lang="en-US" smtClean="0"/>
              <a:pPr/>
              <a:t>4/29/2010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268C835-D241-4849-A0D5-9F997C78A259}"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F50D2B24-6CA1-451A-B89D-8FFCF4A2D906}" type="datetimeFigureOut">
              <a:rPr lang="en-US" smtClean="0"/>
              <a:pPr/>
              <a:t>4/29/2010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268C835-D241-4849-A0D5-9F997C78A259}" type="slidenum">
              <a:rPr lang="en-US" smtClean="0"/>
              <a:pPr/>
              <a:t>‹#›</a:t>
            </a:fld>
            <a:endParaRPr 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F50D2B24-6CA1-451A-B89D-8FFCF4A2D906}" type="datetimeFigureOut">
              <a:rPr lang="en-US" smtClean="0"/>
              <a:pPr/>
              <a:t>4/29/2010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268C835-D241-4849-A0D5-9F997C78A259}" type="slidenum">
              <a:rPr lang="en-US" smtClean="0"/>
              <a:pPr/>
              <a:t>‹#›</a:t>
            </a:fld>
            <a:endParaRPr lang="en-US"/>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50D2B24-6CA1-451A-B89D-8FFCF4A2D906}" type="datetimeFigureOut">
              <a:rPr lang="en-US" smtClean="0"/>
              <a:pPr/>
              <a:t>4/29/2010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268C835-D241-4849-A0D5-9F997C78A259}" type="slidenum">
              <a:rPr lang="en-US" smtClean="0"/>
              <a:pPr/>
              <a:t>‹#›</a:t>
            </a:fld>
            <a:endParaRPr lang="en-US"/>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50D2B24-6CA1-451A-B89D-8FFCF4A2D906}" type="datetimeFigureOut">
              <a:rPr lang="en-US" smtClean="0"/>
              <a:pPr/>
              <a:t>4/29/2010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268C835-D241-4849-A0D5-9F997C78A259}" type="slidenum">
              <a:rPr lang="en-US" smtClean="0"/>
              <a:pPr/>
              <a:t>‹#›</a:t>
            </a:fld>
            <a:endParaRPr lang="en-US"/>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50D2B24-6CA1-451A-B89D-8FFCF4A2D906}" type="datetimeFigureOut">
              <a:rPr lang="en-US" smtClean="0"/>
              <a:pPr/>
              <a:t>4/29/2010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268C835-D241-4849-A0D5-9F997C78A259}" type="slidenum">
              <a:rPr lang="en-US" smtClean="0"/>
              <a:pPr/>
              <a:t>‹#›</a:t>
            </a:fld>
            <a:endParaRPr lang="en-US"/>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50D2B24-6CA1-451A-B89D-8FFCF4A2D906}" type="datetimeFigureOut">
              <a:rPr lang="en-US" smtClean="0"/>
              <a:pPr/>
              <a:t>4/29/2010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268C835-D241-4849-A0D5-9F997C78A259}" type="slidenum">
              <a:rPr lang="en-US" smtClean="0"/>
              <a:pPr/>
              <a:t>‹#›</a:t>
            </a:fld>
            <a:endParaRPr lang="en-US"/>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50D2B24-6CA1-451A-B89D-8FFCF4A2D906}" type="datetimeFigureOut">
              <a:rPr lang="en-US" smtClean="0"/>
              <a:pPr/>
              <a:t>4/29/2010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268C835-D241-4849-A0D5-9F997C78A259}"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F50D2B24-6CA1-451A-B89D-8FFCF4A2D906}" type="datetimeFigureOut">
              <a:rPr lang="en-US" smtClean="0"/>
              <a:pPr/>
              <a:t>4/29/2010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268C835-D241-4849-A0D5-9F997C78A259}"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50D2B24-6CA1-451A-B89D-8FFCF4A2D906}" type="datetimeFigureOut">
              <a:rPr lang="en-US" smtClean="0"/>
              <a:pPr/>
              <a:t>4/29/2010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268C835-D241-4849-A0D5-9F997C78A259}"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F50D2B24-6CA1-451A-B89D-8FFCF4A2D906}" type="datetimeFigureOut">
              <a:rPr lang="en-US" smtClean="0"/>
              <a:pPr/>
              <a:t>4/29/2010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268C835-D241-4849-A0D5-9F997C78A259}"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F50D2B24-6CA1-451A-B89D-8FFCF4A2D906}" type="datetimeFigureOut">
              <a:rPr lang="en-US" smtClean="0"/>
              <a:pPr/>
              <a:t>4/29/2010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077200" y="6356350"/>
            <a:ext cx="609600" cy="365125"/>
          </a:xfrm>
        </p:spPr>
        <p:txBody>
          <a:bodyPr/>
          <a:lstStyle/>
          <a:p>
            <a:fld id="{0268C835-D241-4849-A0D5-9F997C78A259}" type="slidenum">
              <a:rPr lang="en-US" smtClean="0"/>
              <a:pPr/>
              <a:t>‹#›</a:t>
            </a:fld>
            <a:endParaRPr lang="en-US"/>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smtClean="0"/>
              <a:t>Click icon to add picture</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3.jpe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F50D2B24-6CA1-451A-B89D-8FFCF4A2D906}" type="datetimeFigureOut">
              <a:rPr lang="en-US" smtClean="0"/>
              <a:pPr/>
              <a:t>4/29/2010</a:t>
            </a:fld>
            <a:endParaRPr lang="en-US"/>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en-US"/>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0268C835-D241-4849-A0D5-9F997C78A259}" type="slidenum">
              <a:rPr lang="en-US" smtClean="0"/>
              <a:pPr/>
              <a:t>‹#›</a:t>
            </a:fld>
            <a:endParaRPr lang="en-US"/>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 name="Rectangle 9"/>
          <p:cNvSpPr/>
          <p:nvPr/>
        </p:nvSpPr>
        <p:spPr bwMode="invGray">
          <a:xfrm>
            <a:off x="0" y="1435895"/>
            <a:ext cx="9144000" cy="45720"/>
          </a:xfrm>
          <a:prstGeom prst="rect">
            <a:avLst/>
          </a:prstGeom>
          <a:solidFill>
            <a:srgbClr val="FFFFFF"/>
          </a:solidFill>
          <a:ln w="48000" cap="flat" cmpd="thickThin" algn="ctr">
            <a:noFill/>
            <a:prstDash val="solid"/>
          </a:ln>
          <a:effectLst>
            <a:outerShdw blurRad="31750" dist="10160" dir="54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7" name="Rectangle 6"/>
          <p:cNvSpPr/>
          <p:nvPr/>
        </p:nvSpPr>
        <p:spPr bwMode="ltGray">
          <a:xfrm>
            <a:off x="0" y="0"/>
            <a:ext cx="9143999" cy="1433733"/>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Title Placeholder 1"/>
          <p:cNvSpPr>
            <a:spLocks noGrp="1"/>
          </p:cNvSpPr>
          <p:nvPr>
            <p:ph type="title"/>
          </p:nvPr>
        </p:nvSpPr>
        <p:spPr>
          <a:xfrm>
            <a:off x="457200" y="152400"/>
            <a:ext cx="8229600" cy="1251062"/>
          </a:xfrm>
          <a:prstGeom prst="rect">
            <a:avLst/>
          </a:prstGeom>
        </p:spPr>
        <p:txBody>
          <a:bodyPr vert="horz" lIns="91440" rIns="45720" rtlCol="0" anchor="ctr">
            <a:normAutofit/>
            <a:scene3d>
              <a:camera prst="orthographicFront"/>
              <a:lightRig rig="threePt" dir="t">
                <a:rot lat="0" lon="0" rev="4800000"/>
              </a:lightRig>
            </a:scene3d>
            <a:sp3d prstMaterial="matte">
              <a:bevelT w="50800" h="10160"/>
            </a:sp3d>
          </a:bodyPr>
          <a:lstStyle>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775191"/>
            <a:ext cx="8229600" cy="4625609"/>
          </a:xfrm>
          <a:prstGeom prst="rect">
            <a:avLst/>
          </a:prstGeom>
        </p:spPr>
        <p:txBody>
          <a:bodyPr vert="horz" lIns="54864" tIns="91440" rtlCol="0">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4" name="Date Placeholder 3"/>
          <p:cNvSpPr>
            <a:spLocks noGrp="1"/>
          </p:cNvSpPr>
          <p:nvPr>
            <p:ph type="dt" sz="half" idx="2"/>
          </p:nvPr>
        </p:nvSpPr>
        <p:spPr>
          <a:xfrm>
            <a:off x="457200" y="6476999"/>
            <a:ext cx="2133600" cy="274320"/>
          </a:xfrm>
          <a:prstGeom prst="rect">
            <a:avLst/>
          </a:prstGeom>
        </p:spPr>
        <p:txBody>
          <a:bodyPr vert="horz" lIns="109728" rIns="45720" bIns="0" rtlCol="0" anchor="b"/>
          <a:lstStyle>
            <a:lvl1pPr algn="l" eaLnBrk="1" latinLnBrk="0" hangingPunct="1">
              <a:defRPr kumimoji="0" sz="1200">
                <a:solidFill>
                  <a:schemeClr val="tx1">
                    <a:tint val="95000"/>
                  </a:schemeClr>
                </a:solidFill>
              </a:defRPr>
            </a:lvl1pPr>
            <a:extLst/>
          </a:lstStyle>
          <a:p>
            <a:fld id="{F50D2B24-6CA1-451A-B89D-8FFCF4A2D906}" type="datetimeFigureOut">
              <a:rPr lang="en-US" smtClean="0"/>
              <a:pPr/>
              <a:t>4/29/2010</a:t>
            </a:fld>
            <a:endParaRPr lang="en-US"/>
          </a:p>
        </p:txBody>
      </p:sp>
      <p:sp>
        <p:nvSpPr>
          <p:cNvPr id="5" name="Footer Placeholder 4"/>
          <p:cNvSpPr>
            <a:spLocks noGrp="1"/>
          </p:cNvSpPr>
          <p:nvPr>
            <p:ph type="ftr" sz="quarter" idx="3"/>
          </p:nvPr>
        </p:nvSpPr>
        <p:spPr>
          <a:xfrm>
            <a:off x="2640596" y="6476999"/>
            <a:ext cx="5507719" cy="274320"/>
          </a:xfrm>
          <a:prstGeom prst="rect">
            <a:avLst/>
          </a:prstGeom>
        </p:spPr>
        <p:txBody>
          <a:bodyPr vert="horz" lIns="45720" rIns="45720" bIns="0" rtlCol="0" anchor="b"/>
          <a:lstStyle>
            <a:lvl1pPr algn="l" eaLnBrk="1" latinLnBrk="0" hangingPunct="1">
              <a:defRPr kumimoji="0" sz="1200">
                <a:solidFill>
                  <a:schemeClr val="tx1">
                    <a:tint val="95000"/>
                  </a:schemeClr>
                </a:solidFill>
              </a:defRPr>
            </a:lvl1pPr>
            <a:extLst/>
          </a:lstStyle>
          <a:p>
            <a:endParaRPr lang="en-US"/>
          </a:p>
        </p:txBody>
      </p:sp>
      <p:sp>
        <p:nvSpPr>
          <p:cNvPr id="6" name="Slide Number Placeholder 5"/>
          <p:cNvSpPr>
            <a:spLocks noGrp="1"/>
          </p:cNvSpPr>
          <p:nvPr>
            <p:ph type="sldNum" sz="quarter" idx="4"/>
          </p:nvPr>
        </p:nvSpPr>
        <p:spPr>
          <a:xfrm>
            <a:off x="8204396" y="6476999"/>
            <a:ext cx="733864" cy="274320"/>
          </a:xfrm>
          <a:prstGeom prst="rect">
            <a:avLst/>
          </a:prstGeom>
        </p:spPr>
        <p:txBody>
          <a:bodyPr vert="horz" bIns="0" rtlCol="0" anchor="b"/>
          <a:lstStyle>
            <a:lvl1pPr algn="r" eaLnBrk="1" latinLnBrk="0" hangingPunct="1">
              <a:defRPr kumimoji="0" sz="1200">
                <a:solidFill>
                  <a:schemeClr val="tx1">
                    <a:tint val="95000"/>
                  </a:schemeClr>
                </a:solidFill>
              </a:defRPr>
            </a:lvl1pPr>
            <a:extLst/>
          </a:lstStyle>
          <a:p>
            <a:fld id="{0268C835-D241-4849-A0D5-9F997C78A259}"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l" rtl="0" eaLnBrk="1" latinLnBrk="0" hangingPunct="1">
        <a:spcBef>
          <a:spcPct val="0"/>
        </a:spcBef>
        <a:buNone/>
        <a:defRPr kumimoji="0" sz="4500" b="1" kern="1200">
          <a:solidFill>
            <a:schemeClr val="accent1">
              <a:satMod val="150000"/>
            </a:schemeClr>
          </a:solidFill>
          <a:effectLst/>
          <a:latin typeface="+mj-lt"/>
          <a:ea typeface="+mj-ea"/>
          <a:cs typeface="+mj-cs"/>
        </a:defRPr>
      </a:lvl1pPr>
      <a:extLst/>
    </p:titleStyle>
    <p:bodyStyle>
      <a:lvl1pPr marL="438912" indent="-320040" algn="l" rtl="0" eaLnBrk="1" latinLnBrk="0" hangingPunct="1">
        <a:spcBef>
          <a:spcPts val="0"/>
        </a:spcBef>
        <a:buClr>
          <a:schemeClr val="accent1"/>
        </a:buClr>
        <a:buSzPct val="80000"/>
        <a:buFont typeface="Wingdings 2"/>
        <a:buChar char=""/>
        <a:defRPr kumimoji="0" sz="3200" kern="1200">
          <a:solidFill>
            <a:schemeClr val="tx1"/>
          </a:solidFill>
          <a:latin typeface="+mn-lt"/>
          <a:ea typeface="+mn-ea"/>
          <a:cs typeface="+mn-cs"/>
        </a:defRPr>
      </a:lvl1pPr>
      <a:lvl2pPr marL="731520" indent="-274320" algn="l" rtl="0" eaLnBrk="1" latinLnBrk="0" hangingPunct="1">
        <a:spcBef>
          <a:spcPct val="20000"/>
        </a:spcBef>
        <a:buClr>
          <a:schemeClr val="accent2"/>
        </a:buClr>
        <a:buSzPct val="90000"/>
        <a:buFont typeface="Wingdings"/>
        <a:buChar char=""/>
        <a:defRPr kumimoji="0" sz="2800" kern="1200">
          <a:solidFill>
            <a:schemeClr val="tx1"/>
          </a:solidFill>
          <a:latin typeface="+mn-lt"/>
          <a:ea typeface="+mn-ea"/>
          <a:cs typeface="+mn-cs"/>
        </a:defRPr>
      </a:lvl2pPr>
      <a:lvl3pPr marL="996696" indent="-228600" algn="l" rtl="0" eaLnBrk="1" latinLnBrk="0" hangingPunct="1">
        <a:spcBef>
          <a:spcPct val="20000"/>
        </a:spcBef>
        <a:buClr>
          <a:schemeClr val="accent3"/>
        </a:buClr>
        <a:buFont typeface="Arial"/>
        <a:buChar char="▪"/>
        <a:defRPr kumimoji="0" sz="2400" kern="1200">
          <a:solidFill>
            <a:schemeClr val="tx1"/>
          </a:solidFill>
          <a:latin typeface="+mn-lt"/>
          <a:ea typeface="+mn-ea"/>
          <a:cs typeface="+mn-cs"/>
        </a:defRPr>
      </a:lvl3pPr>
      <a:lvl4pPr marL="1216152" indent="-182880" algn="l" rtl="0" eaLnBrk="1" latinLnBrk="0" hangingPunct="1">
        <a:spcBef>
          <a:spcPct val="20000"/>
        </a:spcBef>
        <a:buClr>
          <a:schemeClr val="accent4"/>
        </a:buClr>
        <a:buFont typeface="Arial"/>
        <a:buChar char="▪"/>
        <a:defRPr kumimoji="0" sz="2000" kern="1200">
          <a:solidFill>
            <a:schemeClr val="tx1"/>
          </a:solidFill>
          <a:latin typeface="+mn-lt"/>
          <a:ea typeface="+mn-ea"/>
          <a:cs typeface="+mn-cs"/>
        </a:defRPr>
      </a:lvl4pPr>
      <a:lvl5pPr marL="1426464" indent="-182880" algn="l" rtl="0" eaLnBrk="1" latinLnBrk="0" hangingPunct="1">
        <a:spcBef>
          <a:spcPct val="20000"/>
        </a:spcBef>
        <a:buClr>
          <a:schemeClr val="accent5"/>
        </a:buClr>
        <a:buFont typeface="Wingdings 3"/>
        <a:buChar char=""/>
        <a:defRPr kumimoji="0" lang="en-US" sz="2000" kern="1200" smtClean="0">
          <a:solidFill>
            <a:schemeClr val="tx1"/>
          </a:solidFill>
          <a:latin typeface="+mn-lt"/>
          <a:ea typeface="+mn-ea"/>
          <a:cs typeface="+mn-cs"/>
        </a:defRPr>
      </a:lvl5pPr>
      <a:lvl6pPr marL="1627632" indent="-182880" algn="l" rtl="0" eaLnBrk="1" latinLnBrk="0" hangingPunct="1">
        <a:spcBef>
          <a:spcPct val="20000"/>
        </a:spcBef>
        <a:buClr>
          <a:schemeClr val="accent6"/>
        </a:buClr>
        <a:buSzPct val="100000"/>
        <a:buFont typeface="Wingdings 2"/>
        <a:buChar char=""/>
        <a:defRPr kumimoji="0" sz="2000" kern="1200">
          <a:solidFill>
            <a:schemeClr val="tx1"/>
          </a:solidFill>
          <a:latin typeface="+mn-lt"/>
          <a:ea typeface="+mn-ea"/>
          <a:cs typeface="+mn-cs"/>
        </a:defRPr>
      </a:lvl6pPr>
      <a:lvl7pPr marL="1828800" indent="-182880" algn="l" rtl="0" eaLnBrk="1" latinLnBrk="0" hangingPunct="1">
        <a:spcBef>
          <a:spcPct val="20000"/>
        </a:spcBef>
        <a:buClr>
          <a:schemeClr val="accent1"/>
        </a:buClr>
        <a:buSzPct val="100000"/>
        <a:buFont typeface="Wingdings 2"/>
        <a:buChar char=""/>
        <a:defRPr kumimoji="0" sz="1800" kern="1200">
          <a:solidFill>
            <a:schemeClr val="tx1"/>
          </a:solidFill>
          <a:latin typeface="+mn-lt"/>
          <a:ea typeface="+mn-ea"/>
          <a:cs typeface="+mn-cs"/>
        </a:defRPr>
      </a:lvl7pPr>
      <a:lvl8pPr marL="2029968" indent="-182880" algn="l" rtl="0" eaLnBrk="1" latinLnBrk="0" hangingPunct="1">
        <a:spcBef>
          <a:spcPct val="20000"/>
        </a:spcBef>
        <a:buClr>
          <a:schemeClr val="accent2"/>
        </a:buClr>
        <a:buFont typeface="Wingdings 2" pitchFamily="18" charset="2"/>
        <a:buChar char=""/>
        <a:defRPr kumimoji="0" sz="1800" kern="1200">
          <a:solidFill>
            <a:schemeClr val="tx1"/>
          </a:solidFill>
          <a:latin typeface="+mn-lt"/>
          <a:ea typeface="+mn-ea"/>
          <a:cs typeface="+mn-cs"/>
        </a:defRPr>
      </a:lvl8pPr>
      <a:lvl9pPr marL="2231136" indent="-182880" algn="l" rtl="0" eaLnBrk="1" latinLnBrk="0" hangingPunct="1">
        <a:spcBef>
          <a:spcPct val="20000"/>
        </a:spcBef>
        <a:buClr>
          <a:schemeClr val="accent3"/>
        </a:buClr>
        <a:buFont typeface="Wingdings 2" pitchFamily="18" charset="2"/>
        <a:buChar char=""/>
        <a:defRPr kumimoji="0" sz="18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flipH="1">
            <a:off x="8153400" y="0"/>
            <a:ext cx="990600" cy="6858000"/>
          </a:xfrm>
          <a:prstGeom prst="rect">
            <a:avLst/>
          </a:prstGeom>
          <a:blipFill>
            <a:blip r:embed="rId13" cstate="print">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10000" r="50000" b="-10000"/>
                </a:path>
                <a:tileRect/>
              </a:gradFill>
            </a:fillOverlay>
            <a:innerShdw blurRad="63500" dist="44450" dir="10800000">
              <a:srgbClr val="000000">
                <a:alpha val="45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3" name="Title Placeholder 2"/>
          <p:cNvSpPr>
            <a:spLocks noGrp="1"/>
          </p:cNvSpPr>
          <p:nvPr>
            <p:ph type="title"/>
          </p:nvPr>
        </p:nvSpPr>
        <p:spPr>
          <a:xfrm>
            <a:off x="457200" y="320040"/>
            <a:ext cx="7239000" cy="1143000"/>
          </a:xfrm>
          <a:prstGeom prst="rect">
            <a:avLst/>
          </a:prstGeom>
        </p:spPr>
        <p:txBody>
          <a:bodyPr vert="horz" lIns="45720" tIns="0" rIns="45720" bIns="0" anchor="b" anchorCtr="0">
            <a:normAutofit/>
          </a:bodyPr>
          <a:lstStyle>
            <a:extLst/>
          </a:lstStyle>
          <a:p>
            <a:r>
              <a:rPr kumimoji="0" lang="en-US" smtClean="0"/>
              <a:t>Click to edit Master title style</a:t>
            </a:r>
            <a:endParaRPr kumimoji="0" lang="en-US"/>
          </a:p>
        </p:txBody>
      </p:sp>
      <p:sp>
        <p:nvSpPr>
          <p:cNvPr id="31" name="Text Placeholder 30"/>
          <p:cNvSpPr>
            <a:spLocks noGrp="1"/>
          </p:cNvSpPr>
          <p:nvPr>
            <p:ph type="body" idx="1"/>
          </p:nvPr>
        </p:nvSpPr>
        <p:spPr>
          <a:xfrm>
            <a:off x="457200" y="1609416"/>
            <a:ext cx="7239000" cy="4846320"/>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27" name="Date Placeholder 26"/>
          <p:cNvSpPr>
            <a:spLocks noGrp="1"/>
          </p:cNvSpPr>
          <p:nvPr>
            <p:ph type="dt" sz="half" idx="2"/>
          </p:nvPr>
        </p:nvSpPr>
        <p:spPr>
          <a:xfrm>
            <a:off x="4245936" y="6557946"/>
            <a:ext cx="2002464" cy="226902"/>
          </a:xfrm>
          <a:prstGeom prst="rect">
            <a:avLst/>
          </a:prstGeom>
        </p:spPr>
        <p:txBody>
          <a:bodyPr vert="horz" tIns="0" bIns="0" anchor="b"/>
          <a:lstStyle>
            <a:lvl1pPr algn="l" eaLnBrk="1" latinLnBrk="0" hangingPunct="1">
              <a:defRPr kumimoji="0" sz="1000">
                <a:solidFill>
                  <a:schemeClr val="tx2"/>
                </a:solidFill>
              </a:defRPr>
            </a:lvl1pPr>
            <a:extLst/>
          </a:lstStyle>
          <a:p>
            <a:fld id="{F50D2B24-6CA1-451A-B89D-8FFCF4A2D906}" type="datetimeFigureOut">
              <a:rPr lang="en-US" smtClean="0"/>
              <a:pPr/>
              <a:t>4/29/2010</a:t>
            </a:fld>
            <a:endParaRPr lang="en-US"/>
          </a:p>
        </p:txBody>
      </p:sp>
      <p:sp>
        <p:nvSpPr>
          <p:cNvPr id="4" name="Footer Placeholder 3"/>
          <p:cNvSpPr>
            <a:spLocks noGrp="1"/>
          </p:cNvSpPr>
          <p:nvPr>
            <p:ph type="ftr" sz="quarter" idx="3"/>
          </p:nvPr>
        </p:nvSpPr>
        <p:spPr>
          <a:xfrm>
            <a:off x="457200" y="6557946"/>
            <a:ext cx="3657600" cy="228600"/>
          </a:xfrm>
          <a:prstGeom prst="rect">
            <a:avLst/>
          </a:prstGeom>
        </p:spPr>
        <p:txBody>
          <a:bodyPr vert="horz" tIns="0" bIns="0" anchor="b"/>
          <a:lstStyle>
            <a:lvl1pPr algn="r" eaLnBrk="1" latinLnBrk="0" hangingPunct="1">
              <a:defRPr kumimoji="0" sz="1000">
                <a:solidFill>
                  <a:schemeClr val="tx2"/>
                </a:solidFill>
              </a:defRPr>
            </a:lvl1pPr>
            <a:extLst/>
          </a:lstStyle>
          <a:p>
            <a:endParaRPr lang="en-US"/>
          </a:p>
        </p:txBody>
      </p:sp>
      <p:sp>
        <p:nvSpPr>
          <p:cNvPr id="16" name="Slide Number Placeholder 15"/>
          <p:cNvSpPr>
            <a:spLocks noGrp="1"/>
          </p:cNvSpPr>
          <p:nvPr>
            <p:ph type="sldNum" sz="quarter" idx="4"/>
          </p:nvPr>
        </p:nvSpPr>
        <p:spPr>
          <a:xfrm>
            <a:off x="6251448" y="6556248"/>
            <a:ext cx="588336" cy="228600"/>
          </a:xfrm>
          <a:prstGeom prst="rect">
            <a:avLst/>
          </a:prstGeom>
        </p:spPr>
        <p:txBody>
          <a:bodyPr vert="horz" lIns="0" tIns="0" rIns="0" bIns="0" anchor="b"/>
          <a:lstStyle>
            <a:lvl1pPr algn="r" eaLnBrk="1" latinLnBrk="0" hangingPunct="1">
              <a:defRPr kumimoji="0" sz="1100">
                <a:solidFill>
                  <a:schemeClr val="tx2"/>
                </a:solidFill>
              </a:defRPr>
            </a:lvl1pPr>
            <a:extLst/>
          </a:lstStyle>
          <a:p>
            <a:fld id="{0268C835-D241-4849-A0D5-9F997C78A259}"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xStyles>
    <p:titleStyle>
      <a:lvl1pPr algn="l" rtl="0" eaLnBrk="1" latinLnBrk="0" hangingPunct="1">
        <a:spcBef>
          <a:spcPct val="0"/>
        </a:spcBef>
        <a:buNone/>
        <a:defRPr kumimoji="0" sz="3800" b="1" kern="1200" cap="all" baseline="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latin typeface="+mj-lt"/>
          <a:ea typeface="+mj-ea"/>
          <a:cs typeface="+mj-cs"/>
        </a:defRPr>
      </a:lvl1pPr>
      <a:extLst/>
    </p:titleStyle>
    <p:bodyStyle>
      <a:lvl1pPr marL="274320" indent="-274320" algn="l" rtl="0" eaLnBrk="1" latinLnBrk="0" hangingPunct="1">
        <a:spcBef>
          <a:spcPts val="600"/>
        </a:spcBef>
        <a:buClr>
          <a:schemeClr val="tx2"/>
        </a:buClr>
        <a:buSzPct val="73000"/>
        <a:buFont typeface="Wingdings 2"/>
        <a:buChar char=""/>
        <a:defRPr kumimoji="0" sz="2600" kern="1200" baseline="0">
          <a:solidFill>
            <a:schemeClr val="tx1"/>
          </a:solidFill>
          <a:latin typeface="+mn-lt"/>
          <a:ea typeface="+mn-ea"/>
          <a:cs typeface="+mn-cs"/>
        </a:defRPr>
      </a:lvl1pPr>
      <a:lvl2pPr marL="521208" indent="-228600" algn="l" rtl="0" eaLnBrk="1" latinLnBrk="0" hangingPunct="1">
        <a:spcBef>
          <a:spcPts val="500"/>
        </a:spcBef>
        <a:buClr>
          <a:schemeClr val="accent4"/>
        </a:buClr>
        <a:buSzPct val="80000"/>
        <a:buFont typeface="Wingdings 2"/>
        <a:buChar char=""/>
        <a:defRPr kumimoji="0" sz="2300" kern="1200">
          <a:solidFill>
            <a:schemeClr val="tx1">
              <a:tint val="85000"/>
            </a:schemeClr>
          </a:solidFill>
          <a:latin typeface="+mn-lt"/>
          <a:ea typeface="+mn-ea"/>
          <a:cs typeface="+mn-cs"/>
        </a:defRPr>
      </a:lvl2pPr>
      <a:lvl3pPr marL="758952" indent="-228600" algn="l" rtl="0" eaLnBrk="1" latinLnBrk="0" hangingPunct="1">
        <a:spcBef>
          <a:spcPts val="400"/>
        </a:spcBef>
        <a:buClr>
          <a:schemeClr val="accent4"/>
        </a:buClr>
        <a:buSzPct val="60000"/>
        <a:buFont typeface="Wingdings"/>
        <a:buChar char=""/>
        <a:defRPr kumimoji="0" sz="2000" kern="1200">
          <a:solidFill>
            <a:schemeClr val="tx1"/>
          </a:solidFill>
          <a:latin typeface="+mn-lt"/>
          <a:ea typeface="+mn-ea"/>
          <a:cs typeface="+mn-cs"/>
        </a:defRPr>
      </a:lvl3pPr>
      <a:lvl4pPr marL="1005840" indent="-228600" algn="l" rtl="0" eaLnBrk="1" latinLnBrk="0" hangingPunct="1">
        <a:spcBef>
          <a:spcPct val="20000"/>
        </a:spcBef>
        <a:buClr>
          <a:schemeClr val="accent4"/>
        </a:buClr>
        <a:buSzPct val="80000"/>
        <a:buFont typeface="Wingdings 2"/>
        <a:buChar char=""/>
        <a:defRPr kumimoji="0" sz="2000" kern="1200">
          <a:solidFill>
            <a:schemeClr val="tx1">
              <a:tint val="85000"/>
            </a:schemeClr>
          </a:solidFill>
          <a:latin typeface="+mn-lt"/>
          <a:ea typeface="+mn-ea"/>
          <a:cs typeface="+mn-cs"/>
        </a:defRPr>
      </a:lvl4pPr>
      <a:lvl5pPr marL="1280160" indent="-228600" algn="l" rtl="0" eaLnBrk="1" latinLnBrk="0" hangingPunct="1">
        <a:spcBef>
          <a:spcPts val="400"/>
        </a:spcBef>
        <a:buClr>
          <a:schemeClr val="accent4"/>
        </a:buClr>
        <a:buSzPct val="70000"/>
        <a:buFont typeface="Wingdings"/>
        <a:buChar char=""/>
        <a:defRPr kumimoji="0" sz="1800" kern="1200">
          <a:solidFill>
            <a:schemeClr val="tx1"/>
          </a:solidFill>
          <a:latin typeface="+mn-lt"/>
          <a:ea typeface="+mn-ea"/>
          <a:cs typeface="+mn-cs"/>
        </a:defRPr>
      </a:lvl5pPr>
      <a:lvl6pPr marL="1472184" indent="-182880" algn="l" rtl="0" eaLnBrk="1" latinLnBrk="0" hangingPunct="1">
        <a:spcBef>
          <a:spcPts val="400"/>
        </a:spcBef>
        <a:buClr>
          <a:schemeClr val="accent4"/>
        </a:buClr>
        <a:buSzPct val="80000"/>
        <a:buFont typeface="Wingdings 2"/>
        <a:buChar char=""/>
        <a:defRPr kumimoji="0" sz="1800" kern="1200">
          <a:solidFill>
            <a:schemeClr val="tx1">
              <a:tint val="85000"/>
            </a:schemeClr>
          </a:solidFill>
          <a:latin typeface="+mn-lt"/>
          <a:ea typeface="+mn-ea"/>
          <a:cs typeface="+mn-cs"/>
        </a:defRPr>
      </a:lvl6pPr>
      <a:lvl7pPr marL="1673352" indent="-182880" algn="l" rtl="0" eaLnBrk="1" latinLnBrk="0" hangingPunct="1">
        <a:spcBef>
          <a:spcPct val="20000"/>
        </a:spcBef>
        <a:buClr>
          <a:schemeClr val="accent4"/>
        </a:buClr>
        <a:buSzPct val="80000"/>
        <a:buFont typeface="Wingdings 2"/>
        <a:buChar char=""/>
        <a:defRPr kumimoji="0" sz="1600" kern="1200" baseline="0">
          <a:solidFill>
            <a:schemeClr val="tx1"/>
          </a:solidFill>
          <a:latin typeface="+mn-lt"/>
          <a:ea typeface="+mn-ea"/>
          <a:cs typeface="+mn-cs"/>
        </a:defRPr>
      </a:lvl7pPr>
      <a:lvl8pPr marL="1847088" indent="-182880" algn="l" rtl="0" eaLnBrk="1" latinLnBrk="0" hangingPunct="1">
        <a:spcBef>
          <a:spcPts val="300"/>
        </a:spcBef>
        <a:buClr>
          <a:schemeClr val="accent4"/>
        </a:buClr>
        <a:buSzPct val="100000"/>
        <a:buChar char="•"/>
        <a:defRPr kumimoji="0" sz="1600" kern="1200" baseline="0">
          <a:solidFill>
            <a:schemeClr val="tx1">
              <a:tint val="85000"/>
            </a:schemeClr>
          </a:solidFill>
          <a:latin typeface="+mn-lt"/>
          <a:ea typeface="+mn-ea"/>
          <a:cs typeface="+mn-cs"/>
        </a:defRPr>
      </a:lvl8pPr>
      <a:lvl9pPr marL="2057400" indent="-182880" algn="l" rtl="0" eaLnBrk="1" latinLnBrk="0" hangingPunct="1">
        <a:spcBef>
          <a:spcPct val="20000"/>
        </a:spcBef>
        <a:buClr>
          <a:schemeClr val="accent4"/>
        </a:buClr>
        <a:buSzPct val="100000"/>
        <a:buFont typeface="Wingdings"/>
        <a:buChar char="§"/>
        <a:defRPr kumimoji="0" sz="14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609600" y="228600"/>
            <a:ext cx="8153400" cy="990600"/>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612648" y="1600200"/>
            <a:ext cx="8153400" cy="452628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fld id="{F50D2B24-6CA1-451A-B89D-8FFCF4A2D906}" type="datetimeFigureOut">
              <a:rPr lang="en-US" smtClean="0"/>
              <a:pPr/>
              <a:t>4/29/2010</a:t>
            </a:fld>
            <a:endParaRPr lang="en-US"/>
          </a:p>
        </p:txBody>
      </p:sp>
      <p:sp>
        <p:nvSpPr>
          <p:cNvPr id="3" name="Footer Placeholder 2"/>
          <p:cNvSpPr>
            <a:spLocks noGrp="1"/>
          </p:cNvSpPr>
          <p:nvPr>
            <p:ph type="ftr" sz="quarter" idx="3"/>
          </p:nvPr>
        </p:nvSpPr>
        <p:spPr>
          <a:xfrm>
            <a:off x="609600" y="6248206"/>
            <a:ext cx="5421083" cy="365125"/>
          </a:xfrm>
          <a:prstGeom prst="rect">
            <a:avLst/>
          </a:prstGeom>
        </p:spPr>
        <p:txBody>
          <a:bodyPr vert="horz" anchor="ctr"/>
          <a:lstStyle>
            <a:lvl1pPr algn="r" eaLnBrk="1" latinLnBrk="0" hangingPunct="1">
              <a:defRPr kumimoji="0" sz="1400">
                <a:solidFill>
                  <a:schemeClr val="tx2"/>
                </a:solidFill>
              </a:defRPr>
            </a:lvl1pPr>
          </a:lstStyle>
          <a:p>
            <a:endParaRPr lang="en-US"/>
          </a:p>
        </p:txBody>
      </p:sp>
      <p:sp>
        <p:nvSpPr>
          <p:cNvPr id="7" name="Rectangle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Slide Number Placeholder 22"/>
          <p:cNvSpPr>
            <a:spLocks noGrp="1"/>
          </p:cNvSpPr>
          <p:nvPr>
            <p:ph type="sldNum" sz="quarter" idx="4"/>
          </p:nvPr>
        </p:nvSpPr>
        <p:spPr>
          <a:xfrm>
            <a:off x="0" y="1272222"/>
            <a:ext cx="533400" cy="244476"/>
          </a:xfrm>
          <a:prstGeom prst="rect">
            <a:avLst/>
          </a:prstGeom>
        </p:spPr>
        <p:txBody>
          <a:bodyPr vert="horz" anchor="ctr" anchorCtr="0">
            <a:normAutofit/>
          </a:bodyPr>
          <a:lstStyle>
            <a:lvl1pPr algn="ctr" eaLnBrk="1" latinLnBrk="0" hangingPunct="1">
              <a:defRPr kumimoji="0" sz="1400" b="1">
                <a:solidFill>
                  <a:srgbClr val="FFFFFF"/>
                </a:solidFill>
              </a:defRPr>
            </a:lvl1pPr>
          </a:lstStyle>
          <a:p>
            <a:fld id="{0268C835-D241-4849-A0D5-9F997C78A259}"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txStyles>
    <p:titleStyle>
      <a:lvl1pPr algn="l" rtl="0" eaLnBrk="1" latinLnBrk="0" hangingPunct="1">
        <a:spcBef>
          <a:spcPct val="0"/>
        </a:spcBef>
        <a:buNone/>
        <a:defRPr kumimoji="0" sz="4400" kern="1200">
          <a:solidFill>
            <a:schemeClr val="tx2"/>
          </a:solidFill>
          <a:latin typeface="+mj-lt"/>
          <a:ea typeface="+mj-ea"/>
          <a:cs typeface="+mj-cs"/>
        </a:defRPr>
      </a:lvl1pPr>
    </p:titleStyle>
    <p:body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50D2B24-6CA1-451A-B89D-8FFCF4A2D906}" type="datetimeFigureOut">
              <a:rPr lang="en-US" smtClean="0"/>
              <a:pPr/>
              <a:t>4/29/2010</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268C835-D241-4849-A0D5-9F997C78A259}"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1.wmf"/><Relationship Id="rId2" Type="http://schemas.openxmlformats.org/officeDocument/2006/relationships/notesSlide" Target="../notesSlides/notesSlide13.xml"/><Relationship Id="rId1" Type="http://schemas.openxmlformats.org/officeDocument/2006/relationships/slideLayout" Target="../slideLayouts/slideLayout4.xml"/><Relationship Id="rId4" Type="http://schemas.openxmlformats.org/officeDocument/2006/relationships/image" Target="../media/image12.wmf"/></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5.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5.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5.xml"/></Relationships>
</file>

<file path=ppt/slides/_rels/slide19.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9.xml"/><Relationship Id="rId1" Type="http://schemas.openxmlformats.org/officeDocument/2006/relationships/slideLayout" Target="../slideLayouts/slideLayout28.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20.xml"/><Relationship Id="rId1" Type="http://schemas.openxmlformats.org/officeDocument/2006/relationships/slideLayout" Target="../slideLayouts/slideLayout28.xml"/></Relationships>
</file>

<file path=ppt/slides/_rels/slide21.xml.rels><?xml version="1.0" encoding="UTF-8" standalone="yes"?>
<Relationships xmlns="http://schemas.openxmlformats.org/package/2006/relationships"><Relationship Id="rId3" Type="http://schemas.openxmlformats.org/officeDocument/2006/relationships/image" Target="../media/image15.wmf"/><Relationship Id="rId2" Type="http://schemas.openxmlformats.org/officeDocument/2006/relationships/notesSlide" Target="../notesSlides/notesSlide21.xml"/><Relationship Id="rId1" Type="http://schemas.openxmlformats.org/officeDocument/2006/relationships/slideLayout" Target="../slideLayouts/slideLayout26.xml"/></Relationships>
</file>

<file path=ppt/slides/_rels/slide22.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22.xml"/><Relationship Id="rId1" Type="http://schemas.openxmlformats.org/officeDocument/2006/relationships/slideLayout" Target="../slideLayouts/slideLayout28.xml"/></Relationships>
</file>

<file path=ppt/slides/_rels/slide23.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23.xml"/><Relationship Id="rId1" Type="http://schemas.openxmlformats.org/officeDocument/2006/relationships/slideLayout" Target="../slideLayouts/slideLayout28.xml"/></Relationships>
</file>

<file path=ppt/slides/_rels/slide24.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24.xml"/><Relationship Id="rId1" Type="http://schemas.openxmlformats.org/officeDocument/2006/relationships/slideLayout" Target="../slideLayouts/slideLayout28.xml"/></Relationships>
</file>

<file path=ppt/slides/_rels/slide25.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25.xml"/><Relationship Id="rId1" Type="http://schemas.openxmlformats.org/officeDocument/2006/relationships/slideLayout" Target="../slideLayouts/slideLayout29.xml"/></Relationships>
</file>

<file path=ppt/slides/_rels/slide26.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26.xml"/><Relationship Id="rId1" Type="http://schemas.openxmlformats.org/officeDocument/2006/relationships/slideLayout" Target="../slideLayouts/slideLayout28.xml"/></Relationships>
</file>

<file path=ppt/slides/_rels/slide27.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27.xml"/><Relationship Id="rId1" Type="http://schemas.openxmlformats.org/officeDocument/2006/relationships/slideLayout" Target="../slideLayouts/slideLayout29.xml"/><Relationship Id="rId5" Type="http://schemas.openxmlformats.org/officeDocument/2006/relationships/image" Target="../media/image23.wmf"/><Relationship Id="rId4" Type="http://schemas.openxmlformats.org/officeDocument/2006/relationships/image" Target="../media/image22.wmf"/></Relationships>
</file>

<file path=ppt/slides/_rels/slide28.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28.xml"/><Relationship Id="rId1" Type="http://schemas.openxmlformats.org/officeDocument/2006/relationships/slideLayout" Target="../slideLayouts/slideLayout28.xml"/></Relationships>
</file>

<file path=ppt/slides/_rels/slide29.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29.xml"/><Relationship Id="rId1" Type="http://schemas.openxmlformats.org/officeDocument/2006/relationships/slideLayout" Target="../slideLayouts/slideLayout29.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30.xml"/><Relationship Id="rId1" Type="http://schemas.openxmlformats.org/officeDocument/2006/relationships/slideLayout" Target="../slideLayouts/slideLayout28.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4.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4.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4.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4.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4.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4.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4.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4.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6.xml"/><Relationship Id="rId1" Type="http://schemas.openxmlformats.org/officeDocument/2006/relationships/slideLayout" Target="../slideLayouts/slideLayout45.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24.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30.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23.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a:gsLst>
            <a:gs pos="0">
              <a:srgbClr val="825600"/>
            </a:gs>
            <a:gs pos="13000">
              <a:srgbClr val="FFA800"/>
            </a:gs>
            <a:gs pos="28000">
              <a:srgbClr val="825600"/>
            </a:gs>
            <a:gs pos="42999">
              <a:srgbClr val="FFA800"/>
            </a:gs>
            <a:gs pos="58000">
              <a:srgbClr val="825600"/>
            </a:gs>
            <a:gs pos="72000">
              <a:srgbClr val="FFA800"/>
            </a:gs>
            <a:gs pos="87000">
              <a:srgbClr val="825600"/>
            </a:gs>
            <a:gs pos="100000">
              <a:srgbClr val="FFA800"/>
            </a:gs>
          </a:gsLst>
          <a:lin ang="5400000" scaled="0"/>
        </a:gra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pPr algn="r"/>
            <a:r>
              <a:rPr lang="en-US" dirty="0" smtClean="0">
                <a:ln w="9525">
                  <a:solidFill>
                    <a:schemeClr val="accent1"/>
                  </a:solidFill>
                </a:ln>
                <a:solidFill>
                  <a:schemeClr val="accent6">
                    <a:lumMod val="50000"/>
                  </a:schemeClr>
                </a:solidFill>
              </a:rPr>
              <a:t>Elk County Catholic </a:t>
            </a:r>
            <a:br>
              <a:rPr lang="en-US" dirty="0" smtClean="0">
                <a:ln w="9525">
                  <a:solidFill>
                    <a:schemeClr val="accent1"/>
                  </a:solidFill>
                </a:ln>
                <a:solidFill>
                  <a:schemeClr val="accent6">
                    <a:lumMod val="50000"/>
                  </a:schemeClr>
                </a:solidFill>
              </a:rPr>
            </a:br>
            <a:r>
              <a:rPr lang="en-US" dirty="0" smtClean="0">
                <a:ln w="9525">
                  <a:solidFill>
                    <a:schemeClr val="accent1"/>
                  </a:solidFill>
                </a:ln>
                <a:solidFill>
                  <a:schemeClr val="accent6">
                    <a:lumMod val="50000"/>
                  </a:schemeClr>
                </a:solidFill>
              </a:rPr>
              <a:t>High School</a:t>
            </a:r>
            <a:endParaRPr lang="en-US" dirty="0">
              <a:ln w="9525">
                <a:solidFill>
                  <a:schemeClr val="accent1"/>
                </a:solidFill>
              </a:ln>
              <a:solidFill>
                <a:schemeClr val="accent6">
                  <a:lumMod val="50000"/>
                </a:schemeClr>
              </a:solidFill>
            </a:endParaRPr>
          </a:p>
        </p:txBody>
      </p:sp>
      <p:sp>
        <p:nvSpPr>
          <p:cNvPr id="3" name="Subtitle 2"/>
          <p:cNvSpPr>
            <a:spLocks noGrp="1"/>
          </p:cNvSpPr>
          <p:nvPr>
            <p:ph type="subTitle" idx="1"/>
          </p:nvPr>
        </p:nvSpPr>
        <p:spPr>
          <a:xfrm>
            <a:off x="609600" y="5257800"/>
            <a:ext cx="8077200" cy="1499616"/>
          </a:xfrm>
        </p:spPr>
        <p:txBody>
          <a:bodyPr>
            <a:normAutofit/>
          </a:bodyPr>
          <a:lstStyle/>
          <a:p>
            <a:r>
              <a:rPr lang="en-US" dirty="0" smtClean="0"/>
              <a:t>“Our mission at Elk County Catholic High School is to provide a faith-focused community where our students can develop their fullest potential intellectually, physically, morally, culturally, and spiritually.“</a:t>
            </a:r>
            <a:endParaRPr lang="en-US" dirty="0"/>
          </a:p>
        </p:txBody>
      </p:sp>
      <p:pic>
        <p:nvPicPr>
          <p:cNvPr id="5" name="Picture 4" descr="ecc.bmp"/>
          <p:cNvPicPr>
            <a:picLocks noChangeAspect="1"/>
          </p:cNvPicPr>
          <p:nvPr/>
        </p:nvPicPr>
        <p:blipFill>
          <a:blip r:embed="rId3" cstate="print"/>
          <a:stretch>
            <a:fillRect/>
          </a:stretch>
        </p:blipFill>
        <p:spPr>
          <a:xfrm>
            <a:off x="0" y="0"/>
            <a:ext cx="9144000" cy="1962103"/>
          </a:xfrm>
          <a:prstGeom prst="rect">
            <a:avLst/>
          </a:prstGeom>
          <a:ln>
            <a:noFill/>
          </a:ln>
          <a:effectLst>
            <a:softEdge rad="112500"/>
          </a:effectLst>
        </p:spPr>
      </p:pic>
    </p:spTree>
  </p:cSld>
  <p:clrMapOvr>
    <a:masterClrMapping/>
  </p:clrMapOvr>
  <p:transition advClick="0" advTm="5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par>
                          <p:cTn id="10" fill="hold">
                            <p:stCondLst>
                              <p:cond delay="500"/>
                            </p:stCondLst>
                            <p:childTnLst>
                              <p:par>
                                <p:cTn id="11" presetID="47" presetClass="entr" presetSubtype="0" fill="hold" grpId="0" nodeType="after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1000"/>
                                        <p:tgtEl>
                                          <p:spTgt spid="3">
                                            <p:txEl>
                                              <p:pRg st="0" end="0"/>
                                            </p:txEl>
                                          </p:spTgt>
                                        </p:tgtEl>
                                      </p:cBhvr>
                                    </p:animEffect>
                                    <p:anim calcmode="lin" valueType="num">
                                      <p:cBhvr>
                                        <p:cTn id="14"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5"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par>
                          <p:cTn id="16" fill="hold">
                            <p:stCondLst>
                              <p:cond delay="1500"/>
                            </p:stCondLst>
                            <p:childTnLst>
                              <p:par>
                                <p:cTn id="17" presetID="2" presetClass="exit" presetSubtype="4" fill="hold" nodeType="afterEffect">
                                  <p:stCondLst>
                                    <p:cond delay="4000"/>
                                  </p:stCondLst>
                                  <p:childTnLst>
                                    <p:anim calcmode="lin" valueType="num">
                                      <p:cBhvr additive="base">
                                        <p:cTn id="18" dur="2000"/>
                                        <p:tgtEl>
                                          <p:spTgt spid="5"/>
                                        </p:tgtEl>
                                        <p:attrNameLst>
                                          <p:attrName>ppt_x</p:attrName>
                                        </p:attrNameLst>
                                      </p:cBhvr>
                                      <p:tavLst>
                                        <p:tav tm="0">
                                          <p:val>
                                            <p:strVal val="ppt_x"/>
                                          </p:val>
                                        </p:tav>
                                        <p:tav tm="100000">
                                          <p:val>
                                            <p:strVal val="ppt_x"/>
                                          </p:val>
                                        </p:tav>
                                      </p:tavLst>
                                    </p:anim>
                                    <p:anim calcmode="lin" valueType="num">
                                      <p:cBhvr additive="base">
                                        <p:cTn id="19" dur="2000"/>
                                        <p:tgtEl>
                                          <p:spTgt spid="5"/>
                                        </p:tgtEl>
                                        <p:attrNameLst>
                                          <p:attrName>ppt_y</p:attrName>
                                        </p:attrNameLst>
                                      </p:cBhvr>
                                      <p:tavLst>
                                        <p:tav tm="0">
                                          <p:val>
                                            <p:strVal val="ppt_y"/>
                                          </p:val>
                                        </p:tav>
                                        <p:tav tm="100000">
                                          <p:val>
                                            <p:strVal val="1+ppt_h/2"/>
                                          </p:val>
                                        </p:tav>
                                      </p:tavLst>
                                    </p:anim>
                                    <p:set>
                                      <p:cBhvr>
                                        <p:cTn id="20" dur="1" fill="hold">
                                          <p:stCondLst>
                                            <p:cond delay="1999"/>
                                          </p:stCondLst>
                                        </p:cTn>
                                        <p:tgtEl>
                                          <p:spTgt spid="5"/>
                                        </p:tgtEl>
                                        <p:attrNameLst>
                                          <p:attrName>style.visibility</p:attrName>
                                        </p:attrNameLst>
                                      </p:cBhvr>
                                      <p:to>
                                        <p:strVal val="hidden"/>
                                      </p:to>
                                    </p:set>
                                  </p:childTnLst>
                                </p:cTn>
                              </p:par>
                              <p:par>
                                <p:cTn id="21" presetID="2" presetClass="exit" presetSubtype="4" fill="hold" grpId="0" nodeType="withEffect">
                                  <p:stCondLst>
                                    <p:cond delay="0"/>
                                  </p:stCondLst>
                                  <p:childTnLst>
                                    <p:anim calcmode="lin" valueType="num">
                                      <p:cBhvr additive="base">
                                        <p:cTn id="22" dur="2000"/>
                                        <p:tgtEl>
                                          <p:spTgt spid="2"/>
                                        </p:tgtEl>
                                        <p:attrNameLst>
                                          <p:attrName>ppt_x</p:attrName>
                                        </p:attrNameLst>
                                      </p:cBhvr>
                                      <p:tavLst>
                                        <p:tav tm="0">
                                          <p:val>
                                            <p:strVal val="ppt_x"/>
                                          </p:val>
                                        </p:tav>
                                        <p:tav tm="100000">
                                          <p:val>
                                            <p:strVal val="ppt_x"/>
                                          </p:val>
                                        </p:tav>
                                      </p:tavLst>
                                    </p:anim>
                                    <p:anim calcmode="lin" valueType="num">
                                      <p:cBhvr additive="base">
                                        <p:cTn id="23" dur="2000"/>
                                        <p:tgtEl>
                                          <p:spTgt spid="2"/>
                                        </p:tgtEl>
                                        <p:attrNameLst>
                                          <p:attrName>ppt_y</p:attrName>
                                        </p:attrNameLst>
                                      </p:cBhvr>
                                      <p:tavLst>
                                        <p:tav tm="0">
                                          <p:val>
                                            <p:strVal val="ppt_y"/>
                                          </p:val>
                                        </p:tav>
                                        <p:tav tm="100000">
                                          <p:val>
                                            <p:strVal val="1+ppt_h/2"/>
                                          </p:val>
                                        </p:tav>
                                      </p:tavLst>
                                    </p:anim>
                                    <p:set>
                                      <p:cBhvr>
                                        <p:cTn id="24" dur="1" fill="hold">
                                          <p:stCondLst>
                                            <p:cond delay="1999"/>
                                          </p:stCondLst>
                                        </p:cTn>
                                        <p:tgtEl>
                                          <p:spTgt spid="2"/>
                                        </p:tgtEl>
                                        <p:attrNameLst>
                                          <p:attrName>style.visibility</p:attrName>
                                        </p:attrNameLst>
                                      </p:cBhvr>
                                      <p:to>
                                        <p:strVal val="hidden"/>
                                      </p:to>
                                    </p:set>
                                  </p:childTnLst>
                                </p:cTn>
                              </p:par>
                            </p:childTnLst>
                          </p:cTn>
                        </p:par>
                        <p:par>
                          <p:cTn id="25" fill="hold">
                            <p:stCondLst>
                              <p:cond delay="7500"/>
                            </p:stCondLst>
                            <p:childTnLst>
                              <p:par>
                                <p:cTn id="26" presetID="2" presetClass="exit" presetSubtype="4" fill="hold" grpId="1" nodeType="afterEffect">
                                  <p:stCondLst>
                                    <p:cond delay="0"/>
                                  </p:stCondLst>
                                  <p:childTnLst>
                                    <p:anim calcmode="lin" valueType="num">
                                      <p:cBhvr additive="base">
                                        <p:cTn id="27" dur="1000"/>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28" dur="1000"/>
                                        <p:tgtEl>
                                          <p:spTgt spid="3">
                                            <p:txEl>
                                              <p:pRg st="0" end="0"/>
                                            </p:txEl>
                                          </p:spTgt>
                                        </p:tgtEl>
                                        <p:attrNameLst>
                                          <p:attrName>ppt_y</p:attrName>
                                        </p:attrNameLst>
                                      </p:cBhvr>
                                      <p:tavLst>
                                        <p:tav tm="0">
                                          <p:val>
                                            <p:strVal val="ppt_y"/>
                                          </p:val>
                                        </p:tav>
                                        <p:tav tm="100000">
                                          <p:val>
                                            <p:strVal val="1+ppt_h/2"/>
                                          </p:val>
                                        </p:tav>
                                      </p:tavLst>
                                    </p:anim>
                                    <p:set>
                                      <p:cBhvr>
                                        <p:cTn id="29" dur="1" fill="hold">
                                          <p:stCondLst>
                                            <p:cond delay="999"/>
                                          </p:stCondLst>
                                        </p:cTn>
                                        <p:tgtEl>
                                          <p:spTgt spid="3">
                                            <p:txEl>
                                              <p:pRg st="0" end="0"/>
                                            </p:txEl>
                                          </p:spTgt>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3" grpId="1"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latin typeface="Algerian" pitchFamily="82" charset="0"/>
              </a:rPr>
              <a:t>Water Pollution</a:t>
            </a:r>
            <a:endParaRPr lang="en-US" dirty="0">
              <a:latin typeface="Algerian" pitchFamily="82" charset="0"/>
            </a:endParaRPr>
          </a:p>
        </p:txBody>
      </p:sp>
      <p:sp>
        <p:nvSpPr>
          <p:cNvPr id="3" name="Subtitle 2"/>
          <p:cNvSpPr>
            <a:spLocks noGrp="1"/>
          </p:cNvSpPr>
          <p:nvPr>
            <p:ph type="subTitle" idx="1"/>
          </p:nvPr>
        </p:nvSpPr>
        <p:spPr/>
        <p:txBody>
          <a:bodyPr>
            <a:normAutofit/>
          </a:bodyPr>
          <a:lstStyle/>
          <a:p>
            <a:endParaRPr lang="en-US" dirty="0" smtClean="0"/>
          </a:p>
          <a:p>
            <a:endParaRPr lang="en-US" dirty="0"/>
          </a:p>
        </p:txBody>
      </p:sp>
    </p:spTree>
  </p:cSld>
  <p:clrMapOvr>
    <a:masterClrMapping/>
  </p:clrMapOvr>
  <p:transition>
    <p:newsfla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xit" presetSubtype="4" fill="hold" grpId="0" nodeType="afterEffect">
                                  <p:stCondLst>
                                    <p:cond delay="0"/>
                                  </p:stCondLst>
                                  <p:childTnLst>
                                    <p:anim calcmode="lin" valueType="num">
                                      <p:cBhvr additive="base">
                                        <p:cTn id="6" dur="2000"/>
                                        <p:tgtEl>
                                          <p:spTgt spid="2"/>
                                        </p:tgtEl>
                                        <p:attrNameLst>
                                          <p:attrName>ppt_x</p:attrName>
                                        </p:attrNameLst>
                                      </p:cBhvr>
                                      <p:tavLst>
                                        <p:tav tm="0">
                                          <p:val>
                                            <p:strVal val="ppt_x"/>
                                          </p:val>
                                        </p:tav>
                                        <p:tav tm="100000">
                                          <p:val>
                                            <p:strVal val="ppt_x"/>
                                          </p:val>
                                        </p:tav>
                                      </p:tavLst>
                                    </p:anim>
                                    <p:anim calcmode="lin" valueType="num">
                                      <p:cBhvr additive="base">
                                        <p:cTn id="7" dur="2000"/>
                                        <p:tgtEl>
                                          <p:spTgt spid="2"/>
                                        </p:tgtEl>
                                        <p:attrNameLst>
                                          <p:attrName>ppt_y</p:attrName>
                                        </p:attrNameLst>
                                      </p:cBhvr>
                                      <p:tavLst>
                                        <p:tav tm="0">
                                          <p:val>
                                            <p:strVal val="ppt_y"/>
                                          </p:val>
                                        </p:tav>
                                        <p:tav tm="100000">
                                          <p:val>
                                            <p:strVal val="1+ppt_h/2"/>
                                          </p:val>
                                        </p:tav>
                                      </p:tavLst>
                                    </p:anim>
                                    <p:set>
                                      <p:cBhvr>
                                        <p:cTn id="8" dur="1" fill="hold">
                                          <p:stCondLst>
                                            <p:cond delay="1999"/>
                                          </p:stCondLst>
                                        </p:cTn>
                                        <p:tgtEl>
                                          <p:spTgt spid="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Algerian" pitchFamily="82" charset="0"/>
              </a:rPr>
              <a:t>Clean Water Sources</a:t>
            </a:r>
            <a:endParaRPr lang="en-US" dirty="0">
              <a:latin typeface="Algerian" pitchFamily="82" charset="0"/>
            </a:endParaRPr>
          </a:p>
        </p:txBody>
      </p:sp>
      <p:sp>
        <p:nvSpPr>
          <p:cNvPr id="3" name="Content Placeholder 2"/>
          <p:cNvSpPr>
            <a:spLocks noGrp="1"/>
          </p:cNvSpPr>
          <p:nvPr>
            <p:ph idx="1"/>
          </p:nvPr>
        </p:nvSpPr>
        <p:spPr/>
        <p:txBody>
          <a:bodyPr/>
          <a:lstStyle/>
          <a:p>
            <a:r>
              <a:rPr lang="en-US" dirty="0" smtClean="0">
                <a:latin typeface="Chiller" pitchFamily="82" charset="0"/>
              </a:rPr>
              <a:t>Water sources with good water quality</a:t>
            </a:r>
          </a:p>
          <a:p>
            <a:pPr lvl="1"/>
            <a:r>
              <a:rPr lang="en-US" dirty="0" smtClean="0">
                <a:latin typeface="Chiller" pitchFamily="82" charset="0"/>
              </a:rPr>
              <a:t>East Branch</a:t>
            </a:r>
          </a:p>
          <a:p>
            <a:pPr lvl="1"/>
            <a:r>
              <a:rPr lang="en-US" dirty="0" smtClean="0">
                <a:latin typeface="Chiller" pitchFamily="82" charset="0"/>
              </a:rPr>
              <a:t>Big Mill</a:t>
            </a:r>
          </a:p>
          <a:p>
            <a:pPr lvl="1"/>
            <a:r>
              <a:rPr lang="en-US" dirty="0" smtClean="0">
                <a:latin typeface="Chiller" pitchFamily="82" charset="0"/>
              </a:rPr>
              <a:t>Bear</a:t>
            </a:r>
          </a:p>
          <a:p>
            <a:pPr lvl="1"/>
            <a:r>
              <a:rPr lang="en-US" dirty="0" smtClean="0">
                <a:latin typeface="Chiller" pitchFamily="82" charset="0"/>
              </a:rPr>
              <a:t>Spring</a:t>
            </a:r>
          </a:p>
          <a:p>
            <a:pPr lvl="1"/>
            <a:r>
              <a:rPr lang="en-US" dirty="0" smtClean="0">
                <a:latin typeface="Chiller" pitchFamily="82" charset="0"/>
              </a:rPr>
              <a:t>East and West Branch of Millstone</a:t>
            </a:r>
          </a:p>
          <a:p>
            <a:pPr lvl="1"/>
            <a:r>
              <a:rPr lang="en-US" dirty="0" smtClean="0">
                <a:latin typeface="Chiller" pitchFamily="82" charset="0"/>
              </a:rPr>
              <a:t>Millstone</a:t>
            </a:r>
          </a:p>
          <a:p>
            <a:pPr lvl="1"/>
            <a:r>
              <a:rPr lang="en-US" dirty="0" smtClean="0">
                <a:latin typeface="Chiller" pitchFamily="82" charset="0"/>
              </a:rPr>
              <a:t>Mill Creek</a:t>
            </a:r>
            <a:endParaRPr lang="en-US" dirty="0">
              <a:latin typeface="Chiller" pitchFamily="82" charset="0"/>
            </a:endParaRPr>
          </a:p>
        </p:txBody>
      </p:sp>
    </p:spTree>
  </p:cSld>
  <p:clrMapOvr>
    <a:masterClrMapping/>
  </p:clrMapOvr>
  <p:transition>
    <p:newsfla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childTnLst>
                                </p:cTn>
                              </p:par>
                            </p:childTnLst>
                          </p:cTn>
                        </p:par>
                        <p:par>
                          <p:cTn id="9" fill="hold">
                            <p:stCondLst>
                              <p:cond delay="1000"/>
                            </p:stCondLst>
                            <p:childTnLst>
                              <p:par>
                                <p:cTn id="10" presetID="26" presetClass="entr" presetSubtype="0" fill="hold" grpId="0" nodeType="after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wipe(down)">
                                      <p:cBhvr>
                                        <p:cTn id="12" dur="580">
                                          <p:stCondLst>
                                            <p:cond delay="0"/>
                                          </p:stCondLst>
                                        </p:cTn>
                                        <p:tgtEl>
                                          <p:spTgt spid="3">
                                            <p:txEl>
                                              <p:pRg st="0" end="0"/>
                                            </p:txEl>
                                          </p:spTgt>
                                        </p:tgtEl>
                                      </p:cBhvr>
                                    </p:animEffect>
                                    <p:anim calcmode="lin" valueType="num">
                                      <p:cBhvr>
                                        <p:cTn id="13" dur="1822" tmFilter="0,0; 0.14,0.36; 0.43,0.73; 0.71,0.91; 1.0,1.0">
                                          <p:stCondLst>
                                            <p:cond delay="0"/>
                                          </p:stCondLst>
                                        </p:cTn>
                                        <p:tgtEl>
                                          <p:spTgt spid="3">
                                            <p:txEl>
                                              <p:pRg st="0" end="0"/>
                                            </p:txEl>
                                          </p:spTgt>
                                        </p:tgtEl>
                                        <p:attrNameLst>
                                          <p:attrName>ppt_x</p:attrName>
                                        </p:attrNameLst>
                                      </p:cBhvr>
                                      <p:tavLst>
                                        <p:tav tm="0">
                                          <p:val>
                                            <p:strVal val="#ppt_x-0.25"/>
                                          </p:val>
                                        </p:tav>
                                        <p:tav tm="100000">
                                          <p:val>
                                            <p:strVal val="#ppt_x"/>
                                          </p:val>
                                        </p:tav>
                                      </p:tavLst>
                                    </p:anim>
                                    <p:anim calcmode="lin" valueType="num">
                                      <p:cBhvr>
                                        <p:cTn id="14" dur="664" tmFilter="0.0,0.0; 0.25,0.07; 0.50,0.2; 0.75,0.467; 1.0,1.0">
                                          <p:stCondLst>
                                            <p:cond delay="0"/>
                                          </p:stCondLst>
                                        </p:cTn>
                                        <p:tgtEl>
                                          <p:spTgt spid="3">
                                            <p:txEl>
                                              <p:pRg st="0" end="0"/>
                                            </p:txEl>
                                          </p:spTgt>
                                        </p:tgtEl>
                                        <p:attrNameLst>
                                          <p:attrName>ppt_y</p:attrName>
                                        </p:attrNameLst>
                                      </p:cBhvr>
                                      <p:tavLst>
                                        <p:tav tm="0" fmla="#ppt_y-sin(pi*$)/3">
                                          <p:val>
                                            <p:fltVal val="0.5"/>
                                          </p:val>
                                        </p:tav>
                                        <p:tav tm="100000">
                                          <p:val>
                                            <p:fltVal val="1"/>
                                          </p:val>
                                        </p:tav>
                                      </p:tavLst>
                                    </p:anim>
                                    <p:anim calcmode="lin" valueType="num">
                                      <p:cBhvr>
                                        <p:cTn id="15" dur="664" tmFilter="0, 0; 0.125,0.2665; 0.25,0.4; 0.375,0.465; 0.5,0.5;  0.625,0.535; 0.75,0.6; 0.875,0.7335; 1,1">
                                          <p:stCondLst>
                                            <p:cond delay="664"/>
                                          </p:stCondLst>
                                        </p:cTn>
                                        <p:tgtEl>
                                          <p:spTgt spid="3">
                                            <p:txEl>
                                              <p:pRg st="0" end="0"/>
                                            </p:txEl>
                                          </p:spTgt>
                                        </p:tgtEl>
                                        <p:attrNameLst>
                                          <p:attrName>ppt_y</p:attrName>
                                        </p:attrNameLst>
                                      </p:cBhvr>
                                      <p:tavLst>
                                        <p:tav tm="0" fmla="#ppt_y-sin(pi*$)/9">
                                          <p:val>
                                            <p:fltVal val="0"/>
                                          </p:val>
                                        </p:tav>
                                        <p:tav tm="100000">
                                          <p:val>
                                            <p:fltVal val="1"/>
                                          </p:val>
                                        </p:tav>
                                      </p:tavLst>
                                    </p:anim>
                                    <p:anim calcmode="lin" valueType="num">
                                      <p:cBhvr>
                                        <p:cTn id="16" dur="332" tmFilter="0, 0; 0.125,0.2665; 0.25,0.4; 0.375,0.465; 0.5,0.5;  0.625,0.535; 0.75,0.6; 0.875,0.7335; 1,1">
                                          <p:stCondLst>
                                            <p:cond delay="1324"/>
                                          </p:stCondLst>
                                        </p:cTn>
                                        <p:tgtEl>
                                          <p:spTgt spid="3">
                                            <p:txEl>
                                              <p:pRg st="0" end="0"/>
                                            </p:txEl>
                                          </p:spTgt>
                                        </p:tgtEl>
                                        <p:attrNameLst>
                                          <p:attrName>ppt_y</p:attrName>
                                        </p:attrNameLst>
                                      </p:cBhvr>
                                      <p:tavLst>
                                        <p:tav tm="0" fmla="#ppt_y-sin(pi*$)/27">
                                          <p:val>
                                            <p:fltVal val="0"/>
                                          </p:val>
                                        </p:tav>
                                        <p:tav tm="100000">
                                          <p:val>
                                            <p:fltVal val="1"/>
                                          </p:val>
                                        </p:tav>
                                      </p:tavLst>
                                    </p:anim>
                                    <p:anim calcmode="lin" valueType="num">
                                      <p:cBhvr>
                                        <p:cTn id="17" dur="164" tmFilter="0, 0; 0.125,0.2665; 0.25,0.4; 0.375,0.465; 0.5,0.5;  0.625,0.535; 0.75,0.6; 0.875,0.7335; 1,1">
                                          <p:stCondLst>
                                            <p:cond delay="1656"/>
                                          </p:stCondLst>
                                        </p:cTn>
                                        <p:tgtEl>
                                          <p:spTgt spid="3">
                                            <p:txEl>
                                              <p:pRg st="0" end="0"/>
                                            </p:txEl>
                                          </p:spTgt>
                                        </p:tgtEl>
                                        <p:attrNameLst>
                                          <p:attrName>ppt_y</p:attrName>
                                        </p:attrNameLst>
                                      </p:cBhvr>
                                      <p:tavLst>
                                        <p:tav tm="0" fmla="#ppt_y-sin(pi*$)/81">
                                          <p:val>
                                            <p:fltVal val="0"/>
                                          </p:val>
                                        </p:tav>
                                        <p:tav tm="100000">
                                          <p:val>
                                            <p:fltVal val="1"/>
                                          </p:val>
                                        </p:tav>
                                      </p:tavLst>
                                    </p:anim>
                                    <p:animScale>
                                      <p:cBhvr>
                                        <p:cTn id="18" dur="26">
                                          <p:stCondLst>
                                            <p:cond delay="650"/>
                                          </p:stCondLst>
                                        </p:cTn>
                                        <p:tgtEl>
                                          <p:spTgt spid="3">
                                            <p:txEl>
                                              <p:pRg st="0" end="0"/>
                                            </p:txEl>
                                          </p:spTgt>
                                        </p:tgtEl>
                                      </p:cBhvr>
                                      <p:to x="100000" y="60000"/>
                                    </p:animScale>
                                    <p:animScale>
                                      <p:cBhvr>
                                        <p:cTn id="19" dur="166" decel="50000">
                                          <p:stCondLst>
                                            <p:cond delay="676"/>
                                          </p:stCondLst>
                                        </p:cTn>
                                        <p:tgtEl>
                                          <p:spTgt spid="3">
                                            <p:txEl>
                                              <p:pRg st="0" end="0"/>
                                            </p:txEl>
                                          </p:spTgt>
                                        </p:tgtEl>
                                      </p:cBhvr>
                                      <p:to x="100000" y="100000"/>
                                    </p:animScale>
                                    <p:animScale>
                                      <p:cBhvr>
                                        <p:cTn id="20" dur="26">
                                          <p:stCondLst>
                                            <p:cond delay="1312"/>
                                          </p:stCondLst>
                                        </p:cTn>
                                        <p:tgtEl>
                                          <p:spTgt spid="3">
                                            <p:txEl>
                                              <p:pRg st="0" end="0"/>
                                            </p:txEl>
                                          </p:spTgt>
                                        </p:tgtEl>
                                      </p:cBhvr>
                                      <p:to x="100000" y="80000"/>
                                    </p:animScale>
                                    <p:animScale>
                                      <p:cBhvr>
                                        <p:cTn id="21" dur="166" decel="50000">
                                          <p:stCondLst>
                                            <p:cond delay="1338"/>
                                          </p:stCondLst>
                                        </p:cTn>
                                        <p:tgtEl>
                                          <p:spTgt spid="3">
                                            <p:txEl>
                                              <p:pRg st="0" end="0"/>
                                            </p:txEl>
                                          </p:spTgt>
                                        </p:tgtEl>
                                      </p:cBhvr>
                                      <p:to x="100000" y="100000"/>
                                    </p:animScale>
                                    <p:animScale>
                                      <p:cBhvr>
                                        <p:cTn id="22" dur="26">
                                          <p:stCondLst>
                                            <p:cond delay="1642"/>
                                          </p:stCondLst>
                                        </p:cTn>
                                        <p:tgtEl>
                                          <p:spTgt spid="3">
                                            <p:txEl>
                                              <p:pRg st="0" end="0"/>
                                            </p:txEl>
                                          </p:spTgt>
                                        </p:tgtEl>
                                      </p:cBhvr>
                                      <p:to x="100000" y="90000"/>
                                    </p:animScale>
                                    <p:animScale>
                                      <p:cBhvr>
                                        <p:cTn id="23" dur="166" decel="50000">
                                          <p:stCondLst>
                                            <p:cond delay="1668"/>
                                          </p:stCondLst>
                                        </p:cTn>
                                        <p:tgtEl>
                                          <p:spTgt spid="3">
                                            <p:txEl>
                                              <p:pRg st="0" end="0"/>
                                            </p:txEl>
                                          </p:spTgt>
                                        </p:tgtEl>
                                      </p:cBhvr>
                                      <p:to x="100000" y="100000"/>
                                    </p:animScale>
                                    <p:animScale>
                                      <p:cBhvr>
                                        <p:cTn id="24" dur="26">
                                          <p:stCondLst>
                                            <p:cond delay="1808"/>
                                          </p:stCondLst>
                                        </p:cTn>
                                        <p:tgtEl>
                                          <p:spTgt spid="3">
                                            <p:txEl>
                                              <p:pRg st="0" end="0"/>
                                            </p:txEl>
                                          </p:spTgt>
                                        </p:tgtEl>
                                      </p:cBhvr>
                                      <p:to x="100000" y="95000"/>
                                    </p:animScale>
                                    <p:animScale>
                                      <p:cBhvr>
                                        <p:cTn id="25" dur="166" decel="50000">
                                          <p:stCondLst>
                                            <p:cond delay="1834"/>
                                          </p:stCondLst>
                                        </p:cTn>
                                        <p:tgtEl>
                                          <p:spTgt spid="3">
                                            <p:txEl>
                                              <p:pRg st="0" end="0"/>
                                            </p:txEl>
                                          </p:spTgt>
                                        </p:tgtEl>
                                      </p:cBhvr>
                                      <p:to x="100000" y="100000"/>
                                    </p:animScale>
                                  </p:childTnLst>
                                </p:cTn>
                              </p:par>
                            </p:childTnLst>
                          </p:cTn>
                        </p:par>
                        <p:par>
                          <p:cTn id="26" fill="hold">
                            <p:stCondLst>
                              <p:cond delay="3000"/>
                            </p:stCondLst>
                            <p:childTnLst>
                              <p:par>
                                <p:cTn id="27" presetID="26" presetClass="entr" presetSubtype="0" fill="hold" grpId="0" nodeType="afterEffect">
                                  <p:stCondLst>
                                    <p:cond delay="0"/>
                                  </p:stCondLst>
                                  <p:childTnLst>
                                    <p:set>
                                      <p:cBhvr>
                                        <p:cTn id="28" dur="1" fill="hold">
                                          <p:stCondLst>
                                            <p:cond delay="0"/>
                                          </p:stCondLst>
                                        </p:cTn>
                                        <p:tgtEl>
                                          <p:spTgt spid="3">
                                            <p:txEl>
                                              <p:pRg st="1" end="1"/>
                                            </p:txEl>
                                          </p:spTgt>
                                        </p:tgtEl>
                                        <p:attrNameLst>
                                          <p:attrName>style.visibility</p:attrName>
                                        </p:attrNameLst>
                                      </p:cBhvr>
                                      <p:to>
                                        <p:strVal val="visible"/>
                                      </p:to>
                                    </p:set>
                                    <p:animEffect transition="in" filter="wipe(down)">
                                      <p:cBhvr>
                                        <p:cTn id="29" dur="580">
                                          <p:stCondLst>
                                            <p:cond delay="0"/>
                                          </p:stCondLst>
                                        </p:cTn>
                                        <p:tgtEl>
                                          <p:spTgt spid="3">
                                            <p:txEl>
                                              <p:pRg st="1" end="1"/>
                                            </p:txEl>
                                          </p:spTgt>
                                        </p:tgtEl>
                                      </p:cBhvr>
                                    </p:animEffect>
                                    <p:anim calcmode="lin" valueType="num">
                                      <p:cBhvr>
                                        <p:cTn id="30" dur="1822" tmFilter="0,0; 0.14,0.36; 0.43,0.73; 0.71,0.91; 1.0,1.0">
                                          <p:stCondLst>
                                            <p:cond delay="0"/>
                                          </p:stCondLst>
                                        </p:cTn>
                                        <p:tgtEl>
                                          <p:spTgt spid="3">
                                            <p:txEl>
                                              <p:pRg st="1" end="1"/>
                                            </p:txEl>
                                          </p:spTgt>
                                        </p:tgtEl>
                                        <p:attrNameLst>
                                          <p:attrName>ppt_x</p:attrName>
                                        </p:attrNameLst>
                                      </p:cBhvr>
                                      <p:tavLst>
                                        <p:tav tm="0">
                                          <p:val>
                                            <p:strVal val="#ppt_x-0.25"/>
                                          </p:val>
                                        </p:tav>
                                        <p:tav tm="100000">
                                          <p:val>
                                            <p:strVal val="#ppt_x"/>
                                          </p:val>
                                        </p:tav>
                                      </p:tavLst>
                                    </p:anim>
                                    <p:anim calcmode="lin" valueType="num">
                                      <p:cBhvr>
                                        <p:cTn id="31" dur="664" tmFilter="0.0,0.0; 0.25,0.07; 0.50,0.2; 0.75,0.467; 1.0,1.0">
                                          <p:stCondLst>
                                            <p:cond delay="0"/>
                                          </p:stCondLst>
                                        </p:cTn>
                                        <p:tgtEl>
                                          <p:spTgt spid="3">
                                            <p:txEl>
                                              <p:pRg st="1" end="1"/>
                                            </p:txEl>
                                          </p:spTgt>
                                        </p:tgtEl>
                                        <p:attrNameLst>
                                          <p:attrName>ppt_y</p:attrName>
                                        </p:attrNameLst>
                                      </p:cBhvr>
                                      <p:tavLst>
                                        <p:tav tm="0" fmla="#ppt_y-sin(pi*$)/3">
                                          <p:val>
                                            <p:fltVal val="0.5"/>
                                          </p:val>
                                        </p:tav>
                                        <p:tav tm="100000">
                                          <p:val>
                                            <p:fltVal val="1"/>
                                          </p:val>
                                        </p:tav>
                                      </p:tavLst>
                                    </p:anim>
                                    <p:anim calcmode="lin" valueType="num">
                                      <p:cBhvr>
                                        <p:cTn id="32" dur="664" tmFilter="0, 0; 0.125,0.2665; 0.25,0.4; 0.375,0.465; 0.5,0.5;  0.625,0.535; 0.75,0.6; 0.875,0.7335; 1,1">
                                          <p:stCondLst>
                                            <p:cond delay="664"/>
                                          </p:stCondLst>
                                        </p:cTn>
                                        <p:tgtEl>
                                          <p:spTgt spid="3">
                                            <p:txEl>
                                              <p:pRg st="1" end="1"/>
                                            </p:txEl>
                                          </p:spTgt>
                                        </p:tgtEl>
                                        <p:attrNameLst>
                                          <p:attrName>ppt_y</p:attrName>
                                        </p:attrNameLst>
                                      </p:cBhvr>
                                      <p:tavLst>
                                        <p:tav tm="0" fmla="#ppt_y-sin(pi*$)/9">
                                          <p:val>
                                            <p:fltVal val="0"/>
                                          </p:val>
                                        </p:tav>
                                        <p:tav tm="100000">
                                          <p:val>
                                            <p:fltVal val="1"/>
                                          </p:val>
                                        </p:tav>
                                      </p:tavLst>
                                    </p:anim>
                                    <p:anim calcmode="lin" valueType="num">
                                      <p:cBhvr>
                                        <p:cTn id="33" dur="332" tmFilter="0, 0; 0.125,0.2665; 0.25,0.4; 0.375,0.465; 0.5,0.5;  0.625,0.535; 0.75,0.6; 0.875,0.7335; 1,1">
                                          <p:stCondLst>
                                            <p:cond delay="1324"/>
                                          </p:stCondLst>
                                        </p:cTn>
                                        <p:tgtEl>
                                          <p:spTgt spid="3">
                                            <p:txEl>
                                              <p:pRg st="1" end="1"/>
                                            </p:txEl>
                                          </p:spTgt>
                                        </p:tgtEl>
                                        <p:attrNameLst>
                                          <p:attrName>ppt_y</p:attrName>
                                        </p:attrNameLst>
                                      </p:cBhvr>
                                      <p:tavLst>
                                        <p:tav tm="0" fmla="#ppt_y-sin(pi*$)/27">
                                          <p:val>
                                            <p:fltVal val="0"/>
                                          </p:val>
                                        </p:tav>
                                        <p:tav tm="100000">
                                          <p:val>
                                            <p:fltVal val="1"/>
                                          </p:val>
                                        </p:tav>
                                      </p:tavLst>
                                    </p:anim>
                                    <p:anim calcmode="lin" valueType="num">
                                      <p:cBhvr>
                                        <p:cTn id="34" dur="164" tmFilter="0, 0; 0.125,0.2665; 0.25,0.4; 0.375,0.465; 0.5,0.5;  0.625,0.535; 0.75,0.6; 0.875,0.7335; 1,1">
                                          <p:stCondLst>
                                            <p:cond delay="1656"/>
                                          </p:stCondLst>
                                        </p:cTn>
                                        <p:tgtEl>
                                          <p:spTgt spid="3">
                                            <p:txEl>
                                              <p:pRg st="1" end="1"/>
                                            </p:txEl>
                                          </p:spTgt>
                                        </p:tgtEl>
                                        <p:attrNameLst>
                                          <p:attrName>ppt_y</p:attrName>
                                        </p:attrNameLst>
                                      </p:cBhvr>
                                      <p:tavLst>
                                        <p:tav tm="0" fmla="#ppt_y-sin(pi*$)/81">
                                          <p:val>
                                            <p:fltVal val="0"/>
                                          </p:val>
                                        </p:tav>
                                        <p:tav tm="100000">
                                          <p:val>
                                            <p:fltVal val="1"/>
                                          </p:val>
                                        </p:tav>
                                      </p:tavLst>
                                    </p:anim>
                                    <p:animScale>
                                      <p:cBhvr>
                                        <p:cTn id="35" dur="26">
                                          <p:stCondLst>
                                            <p:cond delay="650"/>
                                          </p:stCondLst>
                                        </p:cTn>
                                        <p:tgtEl>
                                          <p:spTgt spid="3">
                                            <p:txEl>
                                              <p:pRg st="1" end="1"/>
                                            </p:txEl>
                                          </p:spTgt>
                                        </p:tgtEl>
                                      </p:cBhvr>
                                      <p:to x="100000" y="60000"/>
                                    </p:animScale>
                                    <p:animScale>
                                      <p:cBhvr>
                                        <p:cTn id="36" dur="166" decel="50000">
                                          <p:stCondLst>
                                            <p:cond delay="676"/>
                                          </p:stCondLst>
                                        </p:cTn>
                                        <p:tgtEl>
                                          <p:spTgt spid="3">
                                            <p:txEl>
                                              <p:pRg st="1" end="1"/>
                                            </p:txEl>
                                          </p:spTgt>
                                        </p:tgtEl>
                                      </p:cBhvr>
                                      <p:to x="100000" y="100000"/>
                                    </p:animScale>
                                    <p:animScale>
                                      <p:cBhvr>
                                        <p:cTn id="37" dur="26">
                                          <p:stCondLst>
                                            <p:cond delay="1312"/>
                                          </p:stCondLst>
                                        </p:cTn>
                                        <p:tgtEl>
                                          <p:spTgt spid="3">
                                            <p:txEl>
                                              <p:pRg st="1" end="1"/>
                                            </p:txEl>
                                          </p:spTgt>
                                        </p:tgtEl>
                                      </p:cBhvr>
                                      <p:to x="100000" y="80000"/>
                                    </p:animScale>
                                    <p:animScale>
                                      <p:cBhvr>
                                        <p:cTn id="38" dur="166" decel="50000">
                                          <p:stCondLst>
                                            <p:cond delay="1338"/>
                                          </p:stCondLst>
                                        </p:cTn>
                                        <p:tgtEl>
                                          <p:spTgt spid="3">
                                            <p:txEl>
                                              <p:pRg st="1" end="1"/>
                                            </p:txEl>
                                          </p:spTgt>
                                        </p:tgtEl>
                                      </p:cBhvr>
                                      <p:to x="100000" y="100000"/>
                                    </p:animScale>
                                    <p:animScale>
                                      <p:cBhvr>
                                        <p:cTn id="39" dur="26">
                                          <p:stCondLst>
                                            <p:cond delay="1642"/>
                                          </p:stCondLst>
                                        </p:cTn>
                                        <p:tgtEl>
                                          <p:spTgt spid="3">
                                            <p:txEl>
                                              <p:pRg st="1" end="1"/>
                                            </p:txEl>
                                          </p:spTgt>
                                        </p:tgtEl>
                                      </p:cBhvr>
                                      <p:to x="100000" y="90000"/>
                                    </p:animScale>
                                    <p:animScale>
                                      <p:cBhvr>
                                        <p:cTn id="40" dur="166" decel="50000">
                                          <p:stCondLst>
                                            <p:cond delay="1668"/>
                                          </p:stCondLst>
                                        </p:cTn>
                                        <p:tgtEl>
                                          <p:spTgt spid="3">
                                            <p:txEl>
                                              <p:pRg st="1" end="1"/>
                                            </p:txEl>
                                          </p:spTgt>
                                        </p:tgtEl>
                                      </p:cBhvr>
                                      <p:to x="100000" y="100000"/>
                                    </p:animScale>
                                    <p:animScale>
                                      <p:cBhvr>
                                        <p:cTn id="41" dur="26">
                                          <p:stCondLst>
                                            <p:cond delay="1808"/>
                                          </p:stCondLst>
                                        </p:cTn>
                                        <p:tgtEl>
                                          <p:spTgt spid="3">
                                            <p:txEl>
                                              <p:pRg st="1" end="1"/>
                                            </p:txEl>
                                          </p:spTgt>
                                        </p:tgtEl>
                                      </p:cBhvr>
                                      <p:to x="100000" y="95000"/>
                                    </p:animScale>
                                    <p:animScale>
                                      <p:cBhvr>
                                        <p:cTn id="42" dur="166" decel="50000">
                                          <p:stCondLst>
                                            <p:cond delay="1834"/>
                                          </p:stCondLst>
                                        </p:cTn>
                                        <p:tgtEl>
                                          <p:spTgt spid="3">
                                            <p:txEl>
                                              <p:pRg st="1" end="1"/>
                                            </p:txEl>
                                          </p:spTgt>
                                        </p:tgtEl>
                                      </p:cBhvr>
                                      <p:to x="100000" y="100000"/>
                                    </p:animScale>
                                  </p:childTnLst>
                                </p:cTn>
                              </p:par>
                            </p:childTnLst>
                          </p:cTn>
                        </p:par>
                        <p:par>
                          <p:cTn id="43" fill="hold">
                            <p:stCondLst>
                              <p:cond delay="5000"/>
                            </p:stCondLst>
                            <p:childTnLst>
                              <p:par>
                                <p:cTn id="44" presetID="26" presetClass="entr" presetSubtype="0" fill="hold" grpId="0" nodeType="afterEffect">
                                  <p:stCondLst>
                                    <p:cond delay="0"/>
                                  </p:stCondLst>
                                  <p:childTnLst>
                                    <p:set>
                                      <p:cBhvr>
                                        <p:cTn id="45" dur="1" fill="hold">
                                          <p:stCondLst>
                                            <p:cond delay="0"/>
                                          </p:stCondLst>
                                        </p:cTn>
                                        <p:tgtEl>
                                          <p:spTgt spid="3">
                                            <p:txEl>
                                              <p:pRg st="2" end="2"/>
                                            </p:txEl>
                                          </p:spTgt>
                                        </p:tgtEl>
                                        <p:attrNameLst>
                                          <p:attrName>style.visibility</p:attrName>
                                        </p:attrNameLst>
                                      </p:cBhvr>
                                      <p:to>
                                        <p:strVal val="visible"/>
                                      </p:to>
                                    </p:set>
                                    <p:animEffect transition="in" filter="wipe(down)">
                                      <p:cBhvr>
                                        <p:cTn id="46" dur="580">
                                          <p:stCondLst>
                                            <p:cond delay="0"/>
                                          </p:stCondLst>
                                        </p:cTn>
                                        <p:tgtEl>
                                          <p:spTgt spid="3">
                                            <p:txEl>
                                              <p:pRg st="2" end="2"/>
                                            </p:txEl>
                                          </p:spTgt>
                                        </p:tgtEl>
                                      </p:cBhvr>
                                    </p:animEffect>
                                    <p:anim calcmode="lin" valueType="num">
                                      <p:cBhvr>
                                        <p:cTn id="47" dur="1822" tmFilter="0,0; 0.14,0.36; 0.43,0.73; 0.71,0.91; 1.0,1.0">
                                          <p:stCondLst>
                                            <p:cond delay="0"/>
                                          </p:stCondLst>
                                        </p:cTn>
                                        <p:tgtEl>
                                          <p:spTgt spid="3">
                                            <p:txEl>
                                              <p:pRg st="2" end="2"/>
                                            </p:txEl>
                                          </p:spTgt>
                                        </p:tgtEl>
                                        <p:attrNameLst>
                                          <p:attrName>ppt_x</p:attrName>
                                        </p:attrNameLst>
                                      </p:cBhvr>
                                      <p:tavLst>
                                        <p:tav tm="0">
                                          <p:val>
                                            <p:strVal val="#ppt_x-0.25"/>
                                          </p:val>
                                        </p:tav>
                                        <p:tav tm="100000">
                                          <p:val>
                                            <p:strVal val="#ppt_x"/>
                                          </p:val>
                                        </p:tav>
                                      </p:tavLst>
                                    </p:anim>
                                    <p:anim calcmode="lin" valueType="num">
                                      <p:cBhvr>
                                        <p:cTn id="48" dur="664" tmFilter="0.0,0.0; 0.25,0.07; 0.50,0.2; 0.75,0.467; 1.0,1.0">
                                          <p:stCondLst>
                                            <p:cond delay="0"/>
                                          </p:stCondLst>
                                        </p:cTn>
                                        <p:tgtEl>
                                          <p:spTgt spid="3">
                                            <p:txEl>
                                              <p:pRg st="2" end="2"/>
                                            </p:txEl>
                                          </p:spTgt>
                                        </p:tgtEl>
                                        <p:attrNameLst>
                                          <p:attrName>ppt_y</p:attrName>
                                        </p:attrNameLst>
                                      </p:cBhvr>
                                      <p:tavLst>
                                        <p:tav tm="0" fmla="#ppt_y-sin(pi*$)/3">
                                          <p:val>
                                            <p:fltVal val="0.5"/>
                                          </p:val>
                                        </p:tav>
                                        <p:tav tm="100000">
                                          <p:val>
                                            <p:fltVal val="1"/>
                                          </p:val>
                                        </p:tav>
                                      </p:tavLst>
                                    </p:anim>
                                    <p:anim calcmode="lin" valueType="num">
                                      <p:cBhvr>
                                        <p:cTn id="49" dur="664" tmFilter="0, 0; 0.125,0.2665; 0.25,0.4; 0.375,0.465; 0.5,0.5;  0.625,0.535; 0.75,0.6; 0.875,0.7335; 1,1">
                                          <p:stCondLst>
                                            <p:cond delay="664"/>
                                          </p:stCondLst>
                                        </p:cTn>
                                        <p:tgtEl>
                                          <p:spTgt spid="3">
                                            <p:txEl>
                                              <p:pRg st="2" end="2"/>
                                            </p:txEl>
                                          </p:spTgt>
                                        </p:tgtEl>
                                        <p:attrNameLst>
                                          <p:attrName>ppt_y</p:attrName>
                                        </p:attrNameLst>
                                      </p:cBhvr>
                                      <p:tavLst>
                                        <p:tav tm="0" fmla="#ppt_y-sin(pi*$)/9">
                                          <p:val>
                                            <p:fltVal val="0"/>
                                          </p:val>
                                        </p:tav>
                                        <p:tav tm="100000">
                                          <p:val>
                                            <p:fltVal val="1"/>
                                          </p:val>
                                        </p:tav>
                                      </p:tavLst>
                                    </p:anim>
                                    <p:anim calcmode="lin" valueType="num">
                                      <p:cBhvr>
                                        <p:cTn id="50" dur="332" tmFilter="0, 0; 0.125,0.2665; 0.25,0.4; 0.375,0.465; 0.5,0.5;  0.625,0.535; 0.75,0.6; 0.875,0.7335; 1,1">
                                          <p:stCondLst>
                                            <p:cond delay="1324"/>
                                          </p:stCondLst>
                                        </p:cTn>
                                        <p:tgtEl>
                                          <p:spTgt spid="3">
                                            <p:txEl>
                                              <p:pRg st="2" end="2"/>
                                            </p:txEl>
                                          </p:spTgt>
                                        </p:tgtEl>
                                        <p:attrNameLst>
                                          <p:attrName>ppt_y</p:attrName>
                                        </p:attrNameLst>
                                      </p:cBhvr>
                                      <p:tavLst>
                                        <p:tav tm="0" fmla="#ppt_y-sin(pi*$)/27">
                                          <p:val>
                                            <p:fltVal val="0"/>
                                          </p:val>
                                        </p:tav>
                                        <p:tav tm="100000">
                                          <p:val>
                                            <p:fltVal val="1"/>
                                          </p:val>
                                        </p:tav>
                                      </p:tavLst>
                                    </p:anim>
                                    <p:anim calcmode="lin" valueType="num">
                                      <p:cBhvr>
                                        <p:cTn id="51" dur="164" tmFilter="0, 0; 0.125,0.2665; 0.25,0.4; 0.375,0.465; 0.5,0.5;  0.625,0.535; 0.75,0.6; 0.875,0.7335; 1,1">
                                          <p:stCondLst>
                                            <p:cond delay="1656"/>
                                          </p:stCondLst>
                                        </p:cTn>
                                        <p:tgtEl>
                                          <p:spTgt spid="3">
                                            <p:txEl>
                                              <p:pRg st="2" end="2"/>
                                            </p:txEl>
                                          </p:spTgt>
                                        </p:tgtEl>
                                        <p:attrNameLst>
                                          <p:attrName>ppt_y</p:attrName>
                                        </p:attrNameLst>
                                      </p:cBhvr>
                                      <p:tavLst>
                                        <p:tav tm="0" fmla="#ppt_y-sin(pi*$)/81">
                                          <p:val>
                                            <p:fltVal val="0"/>
                                          </p:val>
                                        </p:tav>
                                        <p:tav tm="100000">
                                          <p:val>
                                            <p:fltVal val="1"/>
                                          </p:val>
                                        </p:tav>
                                      </p:tavLst>
                                    </p:anim>
                                    <p:animScale>
                                      <p:cBhvr>
                                        <p:cTn id="52" dur="26">
                                          <p:stCondLst>
                                            <p:cond delay="650"/>
                                          </p:stCondLst>
                                        </p:cTn>
                                        <p:tgtEl>
                                          <p:spTgt spid="3">
                                            <p:txEl>
                                              <p:pRg st="2" end="2"/>
                                            </p:txEl>
                                          </p:spTgt>
                                        </p:tgtEl>
                                      </p:cBhvr>
                                      <p:to x="100000" y="60000"/>
                                    </p:animScale>
                                    <p:animScale>
                                      <p:cBhvr>
                                        <p:cTn id="53" dur="166" decel="50000">
                                          <p:stCondLst>
                                            <p:cond delay="676"/>
                                          </p:stCondLst>
                                        </p:cTn>
                                        <p:tgtEl>
                                          <p:spTgt spid="3">
                                            <p:txEl>
                                              <p:pRg st="2" end="2"/>
                                            </p:txEl>
                                          </p:spTgt>
                                        </p:tgtEl>
                                      </p:cBhvr>
                                      <p:to x="100000" y="100000"/>
                                    </p:animScale>
                                    <p:animScale>
                                      <p:cBhvr>
                                        <p:cTn id="54" dur="26">
                                          <p:stCondLst>
                                            <p:cond delay="1312"/>
                                          </p:stCondLst>
                                        </p:cTn>
                                        <p:tgtEl>
                                          <p:spTgt spid="3">
                                            <p:txEl>
                                              <p:pRg st="2" end="2"/>
                                            </p:txEl>
                                          </p:spTgt>
                                        </p:tgtEl>
                                      </p:cBhvr>
                                      <p:to x="100000" y="80000"/>
                                    </p:animScale>
                                    <p:animScale>
                                      <p:cBhvr>
                                        <p:cTn id="55" dur="166" decel="50000">
                                          <p:stCondLst>
                                            <p:cond delay="1338"/>
                                          </p:stCondLst>
                                        </p:cTn>
                                        <p:tgtEl>
                                          <p:spTgt spid="3">
                                            <p:txEl>
                                              <p:pRg st="2" end="2"/>
                                            </p:txEl>
                                          </p:spTgt>
                                        </p:tgtEl>
                                      </p:cBhvr>
                                      <p:to x="100000" y="100000"/>
                                    </p:animScale>
                                    <p:animScale>
                                      <p:cBhvr>
                                        <p:cTn id="56" dur="26">
                                          <p:stCondLst>
                                            <p:cond delay="1642"/>
                                          </p:stCondLst>
                                        </p:cTn>
                                        <p:tgtEl>
                                          <p:spTgt spid="3">
                                            <p:txEl>
                                              <p:pRg st="2" end="2"/>
                                            </p:txEl>
                                          </p:spTgt>
                                        </p:tgtEl>
                                      </p:cBhvr>
                                      <p:to x="100000" y="90000"/>
                                    </p:animScale>
                                    <p:animScale>
                                      <p:cBhvr>
                                        <p:cTn id="57" dur="166" decel="50000">
                                          <p:stCondLst>
                                            <p:cond delay="1668"/>
                                          </p:stCondLst>
                                        </p:cTn>
                                        <p:tgtEl>
                                          <p:spTgt spid="3">
                                            <p:txEl>
                                              <p:pRg st="2" end="2"/>
                                            </p:txEl>
                                          </p:spTgt>
                                        </p:tgtEl>
                                      </p:cBhvr>
                                      <p:to x="100000" y="100000"/>
                                    </p:animScale>
                                    <p:animScale>
                                      <p:cBhvr>
                                        <p:cTn id="58" dur="26">
                                          <p:stCondLst>
                                            <p:cond delay="1808"/>
                                          </p:stCondLst>
                                        </p:cTn>
                                        <p:tgtEl>
                                          <p:spTgt spid="3">
                                            <p:txEl>
                                              <p:pRg st="2" end="2"/>
                                            </p:txEl>
                                          </p:spTgt>
                                        </p:tgtEl>
                                      </p:cBhvr>
                                      <p:to x="100000" y="95000"/>
                                    </p:animScale>
                                    <p:animScale>
                                      <p:cBhvr>
                                        <p:cTn id="59" dur="166" decel="50000">
                                          <p:stCondLst>
                                            <p:cond delay="1834"/>
                                          </p:stCondLst>
                                        </p:cTn>
                                        <p:tgtEl>
                                          <p:spTgt spid="3">
                                            <p:txEl>
                                              <p:pRg st="2" end="2"/>
                                            </p:txEl>
                                          </p:spTgt>
                                        </p:tgtEl>
                                      </p:cBhvr>
                                      <p:to x="100000" y="100000"/>
                                    </p:animScale>
                                  </p:childTnLst>
                                </p:cTn>
                              </p:par>
                            </p:childTnLst>
                          </p:cTn>
                        </p:par>
                        <p:par>
                          <p:cTn id="60" fill="hold">
                            <p:stCondLst>
                              <p:cond delay="7000"/>
                            </p:stCondLst>
                            <p:childTnLst>
                              <p:par>
                                <p:cTn id="61" presetID="26" presetClass="entr" presetSubtype="0" fill="hold" grpId="0" nodeType="afterEffect">
                                  <p:stCondLst>
                                    <p:cond delay="0"/>
                                  </p:stCondLst>
                                  <p:childTnLst>
                                    <p:set>
                                      <p:cBhvr>
                                        <p:cTn id="62" dur="1" fill="hold">
                                          <p:stCondLst>
                                            <p:cond delay="0"/>
                                          </p:stCondLst>
                                        </p:cTn>
                                        <p:tgtEl>
                                          <p:spTgt spid="3">
                                            <p:txEl>
                                              <p:pRg st="3" end="3"/>
                                            </p:txEl>
                                          </p:spTgt>
                                        </p:tgtEl>
                                        <p:attrNameLst>
                                          <p:attrName>style.visibility</p:attrName>
                                        </p:attrNameLst>
                                      </p:cBhvr>
                                      <p:to>
                                        <p:strVal val="visible"/>
                                      </p:to>
                                    </p:set>
                                    <p:animEffect transition="in" filter="wipe(down)">
                                      <p:cBhvr>
                                        <p:cTn id="63" dur="580">
                                          <p:stCondLst>
                                            <p:cond delay="0"/>
                                          </p:stCondLst>
                                        </p:cTn>
                                        <p:tgtEl>
                                          <p:spTgt spid="3">
                                            <p:txEl>
                                              <p:pRg st="3" end="3"/>
                                            </p:txEl>
                                          </p:spTgt>
                                        </p:tgtEl>
                                      </p:cBhvr>
                                    </p:animEffect>
                                    <p:anim calcmode="lin" valueType="num">
                                      <p:cBhvr>
                                        <p:cTn id="64" dur="1822" tmFilter="0,0; 0.14,0.36; 0.43,0.73; 0.71,0.91; 1.0,1.0">
                                          <p:stCondLst>
                                            <p:cond delay="0"/>
                                          </p:stCondLst>
                                        </p:cTn>
                                        <p:tgtEl>
                                          <p:spTgt spid="3">
                                            <p:txEl>
                                              <p:pRg st="3" end="3"/>
                                            </p:txEl>
                                          </p:spTgt>
                                        </p:tgtEl>
                                        <p:attrNameLst>
                                          <p:attrName>ppt_x</p:attrName>
                                        </p:attrNameLst>
                                      </p:cBhvr>
                                      <p:tavLst>
                                        <p:tav tm="0">
                                          <p:val>
                                            <p:strVal val="#ppt_x-0.25"/>
                                          </p:val>
                                        </p:tav>
                                        <p:tav tm="100000">
                                          <p:val>
                                            <p:strVal val="#ppt_x"/>
                                          </p:val>
                                        </p:tav>
                                      </p:tavLst>
                                    </p:anim>
                                    <p:anim calcmode="lin" valueType="num">
                                      <p:cBhvr>
                                        <p:cTn id="65" dur="664" tmFilter="0.0,0.0; 0.25,0.07; 0.50,0.2; 0.75,0.467; 1.0,1.0">
                                          <p:stCondLst>
                                            <p:cond delay="0"/>
                                          </p:stCondLst>
                                        </p:cTn>
                                        <p:tgtEl>
                                          <p:spTgt spid="3">
                                            <p:txEl>
                                              <p:pRg st="3" end="3"/>
                                            </p:txEl>
                                          </p:spTgt>
                                        </p:tgtEl>
                                        <p:attrNameLst>
                                          <p:attrName>ppt_y</p:attrName>
                                        </p:attrNameLst>
                                      </p:cBhvr>
                                      <p:tavLst>
                                        <p:tav tm="0" fmla="#ppt_y-sin(pi*$)/3">
                                          <p:val>
                                            <p:fltVal val="0.5"/>
                                          </p:val>
                                        </p:tav>
                                        <p:tav tm="100000">
                                          <p:val>
                                            <p:fltVal val="1"/>
                                          </p:val>
                                        </p:tav>
                                      </p:tavLst>
                                    </p:anim>
                                    <p:anim calcmode="lin" valueType="num">
                                      <p:cBhvr>
                                        <p:cTn id="66" dur="664" tmFilter="0, 0; 0.125,0.2665; 0.25,0.4; 0.375,0.465; 0.5,0.5;  0.625,0.535; 0.75,0.6; 0.875,0.7335; 1,1">
                                          <p:stCondLst>
                                            <p:cond delay="664"/>
                                          </p:stCondLst>
                                        </p:cTn>
                                        <p:tgtEl>
                                          <p:spTgt spid="3">
                                            <p:txEl>
                                              <p:pRg st="3" end="3"/>
                                            </p:txEl>
                                          </p:spTgt>
                                        </p:tgtEl>
                                        <p:attrNameLst>
                                          <p:attrName>ppt_y</p:attrName>
                                        </p:attrNameLst>
                                      </p:cBhvr>
                                      <p:tavLst>
                                        <p:tav tm="0" fmla="#ppt_y-sin(pi*$)/9">
                                          <p:val>
                                            <p:fltVal val="0"/>
                                          </p:val>
                                        </p:tav>
                                        <p:tav tm="100000">
                                          <p:val>
                                            <p:fltVal val="1"/>
                                          </p:val>
                                        </p:tav>
                                      </p:tavLst>
                                    </p:anim>
                                    <p:anim calcmode="lin" valueType="num">
                                      <p:cBhvr>
                                        <p:cTn id="67" dur="332" tmFilter="0, 0; 0.125,0.2665; 0.25,0.4; 0.375,0.465; 0.5,0.5;  0.625,0.535; 0.75,0.6; 0.875,0.7335; 1,1">
                                          <p:stCondLst>
                                            <p:cond delay="1324"/>
                                          </p:stCondLst>
                                        </p:cTn>
                                        <p:tgtEl>
                                          <p:spTgt spid="3">
                                            <p:txEl>
                                              <p:pRg st="3" end="3"/>
                                            </p:txEl>
                                          </p:spTgt>
                                        </p:tgtEl>
                                        <p:attrNameLst>
                                          <p:attrName>ppt_y</p:attrName>
                                        </p:attrNameLst>
                                      </p:cBhvr>
                                      <p:tavLst>
                                        <p:tav tm="0" fmla="#ppt_y-sin(pi*$)/27">
                                          <p:val>
                                            <p:fltVal val="0"/>
                                          </p:val>
                                        </p:tav>
                                        <p:tav tm="100000">
                                          <p:val>
                                            <p:fltVal val="1"/>
                                          </p:val>
                                        </p:tav>
                                      </p:tavLst>
                                    </p:anim>
                                    <p:anim calcmode="lin" valueType="num">
                                      <p:cBhvr>
                                        <p:cTn id="68" dur="164" tmFilter="0, 0; 0.125,0.2665; 0.25,0.4; 0.375,0.465; 0.5,0.5;  0.625,0.535; 0.75,0.6; 0.875,0.7335; 1,1">
                                          <p:stCondLst>
                                            <p:cond delay="1656"/>
                                          </p:stCondLst>
                                        </p:cTn>
                                        <p:tgtEl>
                                          <p:spTgt spid="3">
                                            <p:txEl>
                                              <p:pRg st="3" end="3"/>
                                            </p:txEl>
                                          </p:spTgt>
                                        </p:tgtEl>
                                        <p:attrNameLst>
                                          <p:attrName>ppt_y</p:attrName>
                                        </p:attrNameLst>
                                      </p:cBhvr>
                                      <p:tavLst>
                                        <p:tav tm="0" fmla="#ppt_y-sin(pi*$)/81">
                                          <p:val>
                                            <p:fltVal val="0"/>
                                          </p:val>
                                        </p:tav>
                                        <p:tav tm="100000">
                                          <p:val>
                                            <p:fltVal val="1"/>
                                          </p:val>
                                        </p:tav>
                                      </p:tavLst>
                                    </p:anim>
                                    <p:animScale>
                                      <p:cBhvr>
                                        <p:cTn id="69" dur="26">
                                          <p:stCondLst>
                                            <p:cond delay="650"/>
                                          </p:stCondLst>
                                        </p:cTn>
                                        <p:tgtEl>
                                          <p:spTgt spid="3">
                                            <p:txEl>
                                              <p:pRg st="3" end="3"/>
                                            </p:txEl>
                                          </p:spTgt>
                                        </p:tgtEl>
                                      </p:cBhvr>
                                      <p:to x="100000" y="60000"/>
                                    </p:animScale>
                                    <p:animScale>
                                      <p:cBhvr>
                                        <p:cTn id="70" dur="166" decel="50000">
                                          <p:stCondLst>
                                            <p:cond delay="676"/>
                                          </p:stCondLst>
                                        </p:cTn>
                                        <p:tgtEl>
                                          <p:spTgt spid="3">
                                            <p:txEl>
                                              <p:pRg st="3" end="3"/>
                                            </p:txEl>
                                          </p:spTgt>
                                        </p:tgtEl>
                                      </p:cBhvr>
                                      <p:to x="100000" y="100000"/>
                                    </p:animScale>
                                    <p:animScale>
                                      <p:cBhvr>
                                        <p:cTn id="71" dur="26">
                                          <p:stCondLst>
                                            <p:cond delay="1312"/>
                                          </p:stCondLst>
                                        </p:cTn>
                                        <p:tgtEl>
                                          <p:spTgt spid="3">
                                            <p:txEl>
                                              <p:pRg st="3" end="3"/>
                                            </p:txEl>
                                          </p:spTgt>
                                        </p:tgtEl>
                                      </p:cBhvr>
                                      <p:to x="100000" y="80000"/>
                                    </p:animScale>
                                    <p:animScale>
                                      <p:cBhvr>
                                        <p:cTn id="72" dur="166" decel="50000">
                                          <p:stCondLst>
                                            <p:cond delay="1338"/>
                                          </p:stCondLst>
                                        </p:cTn>
                                        <p:tgtEl>
                                          <p:spTgt spid="3">
                                            <p:txEl>
                                              <p:pRg st="3" end="3"/>
                                            </p:txEl>
                                          </p:spTgt>
                                        </p:tgtEl>
                                      </p:cBhvr>
                                      <p:to x="100000" y="100000"/>
                                    </p:animScale>
                                    <p:animScale>
                                      <p:cBhvr>
                                        <p:cTn id="73" dur="26">
                                          <p:stCondLst>
                                            <p:cond delay="1642"/>
                                          </p:stCondLst>
                                        </p:cTn>
                                        <p:tgtEl>
                                          <p:spTgt spid="3">
                                            <p:txEl>
                                              <p:pRg st="3" end="3"/>
                                            </p:txEl>
                                          </p:spTgt>
                                        </p:tgtEl>
                                      </p:cBhvr>
                                      <p:to x="100000" y="90000"/>
                                    </p:animScale>
                                    <p:animScale>
                                      <p:cBhvr>
                                        <p:cTn id="74" dur="166" decel="50000">
                                          <p:stCondLst>
                                            <p:cond delay="1668"/>
                                          </p:stCondLst>
                                        </p:cTn>
                                        <p:tgtEl>
                                          <p:spTgt spid="3">
                                            <p:txEl>
                                              <p:pRg st="3" end="3"/>
                                            </p:txEl>
                                          </p:spTgt>
                                        </p:tgtEl>
                                      </p:cBhvr>
                                      <p:to x="100000" y="100000"/>
                                    </p:animScale>
                                    <p:animScale>
                                      <p:cBhvr>
                                        <p:cTn id="75" dur="26">
                                          <p:stCondLst>
                                            <p:cond delay="1808"/>
                                          </p:stCondLst>
                                        </p:cTn>
                                        <p:tgtEl>
                                          <p:spTgt spid="3">
                                            <p:txEl>
                                              <p:pRg st="3" end="3"/>
                                            </p:txEl>
                                          </p:spTgt>
                                        </p:tgtEl>
                                      </p:cBhvr>
                                      <p:to x="100000" y="95000"/>
                                    </p:animScale>
                                    <p:animScale>
                                      <p:cBhvr>
                                        <p:cTn id="76" dur="166" decel="50000">
                                          <p:stCondLst>
                                            <p:cond delay="1834"/>
                                          </p:stCondLst>
                                        </p:cTn>
                                        <p:tgtEl>
                                          <p:spTgt spid="3">
                                            <p:txEl>
                                              <p:pRg st="3" end="3"/>
                                            </p:txEl>
                                          </p:spTgt>
                                        </p:tgtEl>
                                      </p:cBhvr>
                                      <p:to x="100000" y="100000"/>
                                    </p:animScale>
                                  </p:childTnLst>
                                </p:cTn>
                              </p:par>
                            </p:childTnLst>
                          </p:cTn>
                        </p:par>
                        <p:par>
                          <p:cTn id="77" fill="hold">
                            <p:stCondLst>
                              <p:cond delay="9000"/>
                            </p:stCondLst>
                            <p:childTnLst>
                              <p:par>
                                <p:cTn id="78" presetID="26" presetClass="entr" presetSubtype="0" fill="hold" grpId="0" nodeType="afterEffect">
                                  <p:stCondLst>
                                    <p:cond delay="0"/>
                                  </p:stCondLst>
                                  <p:childTnLst>
                                    <p:set>
                                      <p:cBhvr>
                                        <p:cTn id="79" dur="1" fill="hold">
                                          <p:stCondLst>
                                            <p:cond delay="0"/>
                                          </p:stCondLst>
                                        </p:cTn>
                                        <p:tgtEl>
                                          <p:spTgt spid="3">
                                            <p:txEl>
                                              <p:pRg st="4" end="4"/>
                                            </p:txEl>
                                          </p:spTgt>
                                        </p:tgtEl>
                                        <p:attrNameLst>
                                          <p:attrName>style.visibility</p:attrName>
                                        </p:attrNameLst>
                                      </p:cBhvr>
                                      <p:to>
                                        <p:strVal val="visible"/>
                                      </p:to>
                                    </p:set>
                                    <p:animEffect transition="in" filter="wipe(down)">
                                      <p:cBhvr>
                                        <p:cTn id="80" dur="580">
                                          <p:stCondLst>
                                            <p:cond delay="0"/>
                                          </p:stCondLst>
                                        </p:cTn>
                                        <p:tgtEl>
                                          <p:spTgt spid="3">
                                            <p:txEl>
                                              <p:pRg st="4" end="4"/>
                                            </p:txEl>
                                          </p:spTgt>
                                        </p:tgtEl>
                                      </p:cBhvr>
                                    </p:animEffect>
                                    <p:anim calcmode="lin" valueType="num">
                                      <p:cBhvr>
                                        <p:cTn id="81" dur="1822" tmFilter="0,0; 0.14,0.36; 0.43,0.73; 0.71,0.91; 1.0,1.0">
                                          <p:stCondLst>
                                            <p:cond delay="0"/>
                                          </p:stCondLst>
                                        </p:cTn>
                                        <p:tgtEl>
                                          <p:spTgt spid="3">
                                            <p:txEl>
                                              <p:pRg st="4" end="4"/>
                                            </p:txEl>
                                          </p:spTgt>
                                        </p:tgtEl>
                                        <p:attrNameLst>
                                          <p:attrName>ppt_x</p:attrName>
                                        </p:attrNameLst>
                                      </p:cBhvr>
                                      <p:tavLst>
                                        <p:tav tm="0">
                                          <p:val>
                                            <p:strVal val="#ppt_x-0.25"/>
                                          </p:val>
                                        </p:tav>
                                        <p:tav tm="100000">
                                          <p:val>
                                            <p:strVal val="#ppt_x"/>
                                          </p:val>
                                        </p:tav>
                                      </p:tavLst>
                                    </p:anim>
                                    <p:anim calcmode="lin" valueType="num">
                                      <p:cBhvr>
                                        <p:cTn id="82" dur="664" tmFilter="0.0,0.0; 0.25,0.07; 0.50,0.2; 0.75,0.467; 1.0,1.0">
                                          <p:stCondLst>
                                            <p:cond delay="0"/>
                                          </p:stCondLst>
                                        </p:cTn>
                                        <p:tgtEl>
                                          <p:spTgt spid="3">
                                            <p:txEl>
                                              <p:pRg st="4" end="4"/>
                                            </p:txEl>
                                          </p:spTgt>
                                        </p:tgtEl>
                                        <p:attrNameLst>
                                          <p:attrName>ppt_y</p:attrName>
                                        </p:attrNameLst>
                                      </p:cBhvr>
                                      <p:tavLst>
                                        <p:tav tm="0" fmla="#ppt_y-sin(pi*$)/3">
                                          <p:val>
                                            <p:fltVal val="0.5"/>
                                          </p:val>
                                        </p:tav>
                                        <p:tav tm="100000">
                                          <p:val>
                                            <p:fltVal val="1"/>
                                          </p:val>
                                        </p:tav>
                                      </p:tavLst>
                                    </p:anim>
                                    <p:anim calcmode="lin" valueType="num">
                                      <p:cBhvr>
                                        <p:cTn id="83" dur="664" tmFilter="0, 0; 0.125,0.2665; 0.25,0.4; 0.375,0.465; 0.5,0.5;  0.625,0.535; 0.75,0.6; 0.875,0.7335; 1,1">
                                          <p:stCondLst>
                                            <p:cond delay="664"/>
                                          </p:stCondLst>
                                        </p:cTn>
                                        <p:tgtEl>
                                          <p:spTgt spid="3">
                                            <p:txEl>
                                              <p:pRg st="4" end="4"/>
                                            </p:txEl>
                                          </p:spTgt>
                                        </p:tgtEl>
                                        <p:attrNameLst>
                                          <p:attrName>ppt_y</p:attrName>
                                        </p:attrNameLst>
                                      </p:cBhvr>
                                      <p:tavLst>
                                        <p:tav tm="0" fmla="#ppt_y-sin(pi*$)/9">
                                          <p:val>
                                            <p:fltVal val="0"/>
                                          </p:val>
                                        </p:tav>
                                        <p:tav tm="100000">
                                          <p:val>
                                            <p:fltVal val="1"/>
                                          </p:val>
                                        </p:tav>
                                      </p:tavLst>
                                    </p:anim>
                                    <p:anim calcmode="lin" valueType="num">
                                      <p:cBhvr>
                                        <p:cTn id="84" dur="332" tmFilter="0, 0; 0.125,0.2665; 0.25,0.4; 0.375,0.465; 0.5,0.5;  0.625,0.535; 0.75,0.6; 0.875,0.7335; 1,1">
                                          <p:stCondLst>
                                            <p:cond delay="1324"/>
                                          </p:stCondLst>
                                        </p:cTn>
                                        <p:tgtEl>
                                          <p:spTgt spid="3">
                                            <p:txEl>
                                              <p:pRg st="4" end="4"/>
                                            </p:txEl>
                                          </p:spTgt>
                                        </p:tgtEl>
                                        <p:attrNameLst>
                                          <p:attrName>ppt_y</p:attrName>
                                        </p:attrNameLst>
                                      </p:cBhvr>
                                      <p:tavLst>
                                        <p:tav tm="0" fmla="#ppt_y-sin(pi*$)/27">
                                          <p:val>
                                            <p:fltVal val="0"/>
                                          </p:val>
                                        </p:tav>
                                        <p:tav tm="100000">
                                          <p:val>
                                            <p:fltVal val="1"/>
                                          </p:val>
                                        </p:tav>
                                      </p:tavLst>
                                    </p:anim>
                                    <p:anim calcmode="lin" valueType="num">
                                      <p:cBhvr>
                                        <p:cTn id="85" dur="164" tmFilter="0, 0; 0.125,0.2665; 0.25,0.4; 0.375,0.465; 0.5,0.5;  0.625,0.535; 0.75,0.6; 0.875,0.7335; 1,1">
                                          <p:stCondLst>
                                            <p:cond delay="1656"/>
                                          </p:stCondLst>
                                        </p:cTn>
                                        <p:tgtEl>
                                          <p:spTgt spid="3">
                                            <p:txEl>
                                              <p:pRg st="4" end="4"/>
                                            </p:txEl>
                                          </p:spTgt>
                                        </p:tgtEl>
                                        <p:attrNameLst>
                                          <p:attrName>ppt_y</p:attrName>
                                        </p:attrNameLst>
                                      </p:cBhvr>
                                      <p:tavLst>
                                        <p:tav tm="0" fmla="#ppt_y-sin(pi*$)/81">
                                          <p:val>
                                            <p:fltVal val="0"/>
                                          </p:val>
                                        </p:tav>
                                        <p:tav tm="100000">
                                          <p:val>
                                            <p:fltVal val="1"/>
                                          </p:val>
                                        </p:tav>
                                      </p:tavLst>
                                    </p:anim>
                                    <p:animScale>
                                      <p:cBhvr>
                                        <p:cTn id="86" dur="26">
                                          <p:stCondLst>
                                            <p:cond delay="650"/>
                                          </p:stCondLst>
                                        </p:cTn>
                                        <p:tgtEl>
                                          <p:spTgt spid="3">
                                            <p:txEl>
                                              <p:pRg st="4" end="4"/>
                                            </p:txEl>
                                          </p:spTgt>
                                        </p:tgtEl>
                                      </p:cBhvr>
                                      <p:to x="100000" y="60000"/>
                                    </p:animScale>
                                    <p:animScale>
                                      <p:cBhvr>
                                        <p:cTn id="87" dur="166" decel="50000">
                                          <p:stCondLst>
                                            <p:cond delay="676"/>
                                          </p:stCondLst>
                                        </p:cTn>
                                        <p:tgtEl>
                                          <p:spTgt spid="3">
                                            <p:txEl>
                                              <p:pRg st="4" end="4"/>
                                            </p:txEl>
                                          </p:spTgt>
                                        </p:tgtEl>
                                      </p:cBhvr>
                                      <p:to x="100000" y="100000"/>
                                    </p:animScale>
                                    <p:animScale>
                                      <p:cBhvr>
                                        <p:cTn id="88" dur="26">
                                          <p:stCondLst>
                                            <p:cond delay="1312"/>
                                          </p:stCondLst>
                                        </p:cTn>
                                        <p:tgtEl>
                                          <p:spTgt spid="3">
                                            <p:txEl>
                                              <p:pRg st="4" end="4"/>
                                            </p:txEl>
                                          </p:spTgt>
                                        </p:tgtEl>
                                      </p:cBhvr>
                                      <p:to x="100000" y="80000"/>
                                    </p:animScale>
                                    <p:animScale>
                                      <p:cBhvr>
                                        <p:cTn id="89" dur="166" decel="50000">
                                          <p:stCondLst>
                                            <p:cond delay="1338"/>
                                          </p:stCondLst>
                                        </p:cTn>
                                        <p:tgtEl>
                                          <p:spTgt spid="3">
                                            <p:txEl>
                                              <p:pRg st="4" end="4"/>
                                            </p:txEl>
                                          </p:spTgt>
                                        </p:tgtEl>
                                      </p:cBhvr>
                                      <p:to x="100000" y="100000"/>
                                    </p:animScale>
                                    <p:animScale>
                                      <p:cBhvr>
                                        <p:cTn id="90" dur="26">
                                          <p:stCondLst>
                                            <p:cond delay="1642"/>
                                          </p:stCondLst>
                                        </p:cTn>
                                        <p:tgtEl>
                                          <p:spTgt spid="3">
                                            <p:txEl>
                                              <p:pRg st="4" end="4"/>
                                            </p:txEl>
                                          </p:spTgt>
                                        </p:tgtEl>
                                      </p:cBhvr>
                                      <p:to x="100000" y="90000"/>
                                    </p:animScale>
                                    <p:animScale>
                                      <p:cBhvr>
                                        <p:cTn id="91" dur="166" decel="50000">
                                          <p:stCondLst>
                                            <p:cond delay="1668"/>
                                          </p:stCondLst>
                                        </p:cTn>
                                        <p:tgtEl>
                                          <p:spTgt spid="3">
                                            <p:txEl>
                                              <p:pRg st="4" end="4"/>
                                            </p:txEl>
                                          </p:spTgt>
                                        </p:tgtEl>
                                      </p:cBhvr>
                                      <p:to x="100000" y="100000"/>
                                    </p:animScale>
                                    <p:animScale>
                                      <p:cBhvr>
                                        <p:cTn id="92" dur="26">
                                          <p:stCondLst>
                                            <p:cond delay="1808"/>
                                          </p:stCondLst>
                                        </p:cTn>
                                        <p:tgtEl>
                                          <p:spTgt spid="3">
                                            <p:txEl>
                                              <p:pRg st="4" end="4"/>
                                            </p:txEl>
                                          </p:spTgt>
                                        </p:tgtEl>
                                      </p:cBhvr>
                                      <p:to x="100000" y="95000"/>
                                    </p:animScale>
                                    <p:animScale>
                                      <p:cBhvr>
                                        <p:cTn id="93" dur="166" decel="50000">
                                          <p:stCondLst>
                                            <p:cond delay="1834"/>
                                          </p:stCondLst>
                                        </p:cTn>
                                        <p:tgtEl>
                                          <p:spTgt spid="3">
                                            <p:txEl>
                                              <p:pRg st="4" end="4"/>
                                            </p:txEl>
                                          </p:spTgt>
                                        </p:tgtEl>
                                      </p:cBhvr>
                                      <p:to x="100000" y="100000"/>
                                    </p:animScale>
                                  </p:childTnLst>
                                </p:cTn>
                              </p:par>
                            </p:childTnLst>
                          </p:cTn>
                        </p:par>
                        <p:par>
                          <p:cTn id="94" fill="hold">
                            <p:stCondLst>
                              <p:cond delay="11000"/>
                            </p:stCondLst>
                            <p:childTnLst>
                              <p:par>
                                <p:cTn id="95" presetID="26" presetClass="entr" presetSubtype="0" fill="hold" grpId="0" nodeType="afterEffect">
                                  <p:stCondLst>
                                    <p:cond delay="0"/>
                                  </p:stCondLst>
                                  <p:childTnLst>
                                    <p:set>
                                      <p:cBhvr>
                                        <p:cTn id="96" dur="1" fill="hold">
                                          <p:stCondLst>
                                            <p:cond delay="0"/>
                                          </p:stCondLst>
                                        </p:cTn>
                                        <p:tgtEl>
                                          <p:spTgt spid="3">
                                            <p:txEl>
                                              <p:pRg st="5" end="5"/>
                                            </p:txEl>
                                          </p:spTgt>
                                        </p:tgtEl>
                                        <p:attrNameLst>
                                          <p:attrName>style.visibility</p:attrName>
                                        </p:attrNameLst>
                                      </p:cBhvr>
                                      <p:to>
                                        <p:strVal val="visible"/>
                                      </p:to>
                                    </p:set>
                                    <p:animEffect transition="in" filter="wipe(down)">
                                      <p:cBhvr>
                                        <p:cTn id="97" dur="580">
                                          <p:stCondLst>
                                            <p:cond delay="0"/>
                                          </p:stCondLst>
                                        </p:cTn>
                                        <p:tgtEl>
                                          <p:spTgt spid="3">
                                            <p:txEl>
                                              <p:pRg st="5" end="5"/>
                                            </p:txEl>
                                          </p:spTgt>
                                        </p:tgtEl>
                                      </p:cBhvr>
                                    </p:animEffect>
                                    <p:anim calcmode="lin" valueType="num">
                                      <p:cBhvr>
                                        <p:cTn id="98" dur="1822" tmFilter="0,0; 0.14,0.36; 0.43,0.73; 0.71,0.91; 1.0,1.0">
                                          <p:stCondLst>
                                            <p:cond delay="0"/>
                                          </p:stCondLst>
                                        </p:cTn>
                                        <p:tgtEl>
                                          <p:spTgt spid="3">
                                            <p:txEl>
                                              <p:pRg st="5" end="5"/>
                                            </p:txEl>
                                          </p:spTgt>
                                        </p:tgtEl>
                                        <p:attrNameLst>
                                          <p:attrName>ppt_x</p:attrName>
                                        </p:attrNameLst>
                                      </p:cBhvr>
                                      <p:tavLst>
                                        <p:tav tm="0">
                                          <p:val>
                                            <p:strVal val="#ppt_x-0.25"/>
                                          </p:val>
                                        </p:tav>
                                        <p:tav tm="100000">
                                          <p:val>
                                            <p:strVal val="#ppt_x"/>
                                          </p:val>
                                        </p:tav>
                                      </p:tavLst>
                                    </p:anim>
                                    <p:anim calcmode="lin" valueType="num">
                                      <p:cBhvr>
                                        <p:cTn id="99" dur="664" tmFilter="0.0,0.0; 0.25,0.07; 0.50,0.2; 0.75,0.467; 1.0,1.0">
                                          <p:stCondLst>
                                            <p:cond delay="0"/>
                                          </p:stCondLst>
                                        </p:cTn>
                                        <p:tgtEl>
                                          <p:spTgt spid="3">
                                            <p:txEl>
                                              <p:pRg st="5" end="5"/>
                                            </p:txEl>
                                          </p:spTgt>
                                        </p:tgtEl>
                                        <p:attrNameLst>
                                          <p:attrName>ppt_y</p:attrName>
                                        </p:attrNameLst>
                                      </p:cBhvr>
                                      <p:tavLst>
                                        <p:tav tm="0" fmla="#ppt_y-sin(pi*$)/3">
                                          <p:val>
                                            <p:fltVal val="0.5"/>
                                          </p:val>
                                        </p:tav>
                                        <p:tav tm="100000">
                                          <p:val>
                                            <p:fltVal val="1"/>
                                          </p:val>
                                        </p:tav>
                                      </p:tavLst>
                                    </p:anim>
                                    <p:anim calcmode="lin" valueType="num">
                                      <p:cBhvr>
                                        <p:cTn id="100" dur="664" tmFilter="0, 0; 0.125,0.2665; 0.25,0.4; 0.375,0.465; 0.5,0.5;  0.625,0.535; 0.75,0.6; 0.875,0.7335; 1,1">
                                          <p:stCondLst>
                                            <p:cond delay="664"/>
                                          </p:stCondLst>
                                        </p:cTn>
                                        <p:tgtEl>
                                          <p:spTgt spid="3">
                                            <p:txEl>
                                              <p:pRg st="5" end="5"/>
                                            </p:txEl>
                                          </p:spTgt>
                                        </p:tgtEl>
                                        <p:attrNameLst>
                                          <p:attrName>ppt_y</p:attrName>
                                        </p:attrNameLst>
                                      </p:cBhvr>
                                      <p:tavLst>
                                        <p:tav tm="0" fmla="#ppt_y-sin(pi*$)/9">
                                          <p:val>
                                            <p:fltVal val="0"/>
                                          </p:val>
                                        </p:tav>
                                        <p:tav tm="100000">
                                          <p:val>
                                            <p:fltVal val="1"/>
                                          </p:val>
                                        </p:tav>
                                      </p:tavLst>
                                    </p:anim>
                                    <p:anim calcmode="lin" valueType="num">
                                      <p:cBhvr>
                                        <p:cTn id="101" dur="332" tmFilter="0, 0; 0.125,0.2665; 0.25,0.4; 0.375,0.465; 0.5,0.5;  0.625,0.535; 0.75,0.6; 0.875,0.7335; 1,1">
                                          <p:stCondLst>
                                            <p:cond delay="1324"/>
                                          </p:stCondLst>
                                        </p:cTn>
                                        <p:tgtEl>
                                          <p:spTgt spid="3">
                                            <p:txEl>
                                              <p:pRg st="5" end="5"/>
                                            </p:txEl>
                                          </p:spTgt>
                                        </p:tgtEl>
                                        <p:attrNameLst>
                                          <p:attrName>ppt_y</p:attrName>
                                        </p:attrNameLst>
                                      </p:cBhvr>
                                      <p:tavLst>
                                        <p:tav tm="0" fmla="#ppt_y-sin(pi*$)/27">
                                          <p:val>
                                            <p:fltVal val="0"/>
                                          </p:val>
                                        </p:tav>
                                        <p:tav tm="100000">
                                          <p:val>
                                            <p:fltVal val="1"/>
                                          </p:val>
                                        </p:tav>
                                      </p:tavLst>
                                    </p:anim>
                                    <p:anim calcmode="lin" valueType="num">
                                      <p:cBhvr>
                                        <p:cTn id="102" dur="164" tmFilter="0, 0; 0.125,0.2665; 0.25,0.4; 0.375,0.465; 0.5,0.5;  0.625,0.535; 0.75,0.6; 0.875,0.7335; 1,1">
                                          <p:stCondLst>
                                            <p:cond delay="1656"/>
                                          </p:stCondLst>
                                        </p:cTn>
                                        <p:tgtEl>
                                          <p:spTgt spid="3">
                                            <p:txEl>
                                              <p:pRg st="5" end="5"/>
                                            </p:txEl>
                                          </p:spTgt>
                                        </p:tgtEl>
                                        <p:attrNameLst>
                                          <p:attrName>ppt_y</p:attrName>
                                        </p:attrNameLst>
                                      </p:cBhvr>
                                      <p:tavLst>
                                        <p:tav tm="0" fmla="#ppt_y-sin(pi*$)/81">
                                          <p:val>
                                            <p:fltVal val="0"/>
                                          </p:val>
                                        </p:tav>
                                        <p:tav tm="100000">
                                          <p:val>
                                            <p:fltVal val="1"/>
                                          </p:val>
                                        </p:tav>
                                      </p:tavLst>
                                    </p:anim>
                                    <p:animScale>
                                      <p:cBhvr>
                                        <p:cTn id="103" dur="26">
                                          <p:stCondLst>
                                            <p:cond delay="650"/>
                                          </p:stCondLst>
                                        </p:cTn>
                                        <p:tgtEl>
                                          <p:spTgt spid="3">
                                            <p:txEl>
                                              <p:pRg st="5" end="5"/>
                                            </p:txEl>
                                          </p:spTgt>
                                        </p:tgtEl>
                                      </p:cBhvr>
                                      <p:to x="100000" y="60000"/>
                                    </p:animScale>
                                    <p:animScale>
                                      <p:cBhvr>
                                        <p:cTn id="104" dur="166" decel="50000">
                                          <p:stCondLst>
                                            <p:cond delay="676"/>
                                          </p:stCondLst>
                                        </p:cTn>
                                        <p:tgtEl>
                                          <p:spTgt spid="3">
                                            <p:txEl>
                                              <p:pRg st="5" end="5"/>
                                            </p:txEl>
                                          </p:spTgt>
                                        </p:tgtEl>
                                      </p:cBhvr>
                                      <p:to x="100000" y="100000"/>
                                    </p:animScale>
                                    <p:animScale>
                                      <p:cBhvr>
                                        <p:cTn id="105" dur="26">
                                          <p:stCondLst>
                                            <p:cond delay="1312"/>
                                          </p:stCondLst>
                                        </p:cTn>
                                        <p:tgtEl>
                                          <p:spTgt spid="3">
                                            <p:txEl>
                                              <p:pRg st="5" end="5"/>
                                            </p:txEl>
                                          </p:spTgt>
                                        </p:tgtEl>
                                      </p:cBhvr>
                                      <p:to x="100000" y="80000"/>
                                    </p:animScale>
                                    <p:animScale>
                                      <p:cBhvr>
                                        <p:cTn id="106" dur="166" decel="50000">
                                          <p:stCondLst>
                                            <p:cond delay="1338"/>
                                          </p:stCondLst>
                                        </p:cTn>
                                        <p:tgtEl>
                                          <p:spTgt spid="3">
                                            <p:txEl>
                                              <p:pRg st="5" end="5"/>
                                            </p:txEl>
                                          </p:spTgt>
                                        </p:tgtEl>
                                      </p:cBhvr>
                                      <p:to x="100000" y="100000"/>
                                    </p:animScale>
                                    <p:animScale>
                                      <p:cBhvr>
                                        <p:cTn id="107" dur="26">
                                          <p:stCondLst>
                                            <p:cond delay="1642"/>
                                          </p:stCondLst>
                                        </p:cTn>
                                        <p:tgtEl>
                                          <p:spTgt spid="3">
                                            <p:txEl>
                                              <p:pRg st="5" end="5"/>
                                            </p:txEl>
                                          </p:spTgt>
                                        </p:tgtEl>
                                      </p:cBhvr>
                                      <p:to x="100000" y="90000"/>
                                    </p:animScale>
                                    <p:animScale>
                                      <p:cBhvr>
                                        <p:cTn id="108" dur="166" decel="50000">
                                          <p:stCondLst>
                                            <p:cond delay="1668"/>
                                          </p:stCondLst>
                                        </p:cTn>
                                        <p:tgtEl>
                                          <p:spTgt spid="3">
                                            <p:txEl>
                                              <p:pRg st="5" end="5"/>
                                            </p:txEl>
                                          </p:spTgt>
                                        </p:tgtEl>
                                      </p:cBhvr>
                                      <p:to x="100000" y="100000"/>
                                    </p:animScale>
                                    <p:animScale>
                                      <p:cBhvr>
                                        <p:cTn id="109" dur="26">
                                          <p:stCondLst>
                                            <p:cond delay="1808"/>
                                          </p:stCondLst>
                                        </p:cTn>
                                        <p:tgtEl>
                                          <p:spTgt spid="3">
                                            <p:txEl>
                                              <p:pRg st="5" end="5"/>
                                            </p:txEl>
                                          </p:spTgt>
                                        </p:tgtEl>
                                      </p:cBhvr>
                                      <p:to x="100000" y="95000"/>
                                    </p:animScale>
                                    <p:animScale>
                                      <p:cBhvr>
                                        <p:cTn id="110" dur="166" decel="50000">
                                          <p:stCondLst>
                                            <p:cond delay="1834"/>
                                          </p:stCondLst>
                                        </p:cTn>
                                        <p:tgtEl>
                                          <p:spTgt spid="3">
                                            <p:txEl>
                                              <p:pRg st="5" end="5"/>
                                            </p:txEl>
                                          </p:spTgt>
                                        </p:tgtEl>
                                      </p:cBhvr>
                                      <p:to x="100000" y="100000"/>
                                    </p:animScale>
                                  </p:childTnLst>
                                </p:cTn>
                              </p:par>
                            </p:childTnLst>
                          </p:cTn>
                        </p:par>
                        <p:par>
                          <p:cTn id="111" fill="hold">
                            <p:stCondLst>
                              <p:cond delay="13000"/>
                            </p:stCondLst>
                            <p:childTnLst>
                              <p:par>
                                <p:cTn id="112" presetID="26" presetClass="entr" presetSubtype="0" fill="hold" grpId="0" nodeType="afterEffect">
                                  <p:stCondLst>
                                    <p:cond delay="0"/>
                                  </p:stCondLst>
                                  <p:childTnLst>
                                    <p:set>
                                      <p:cBhvr>
                                        <p:cTn id="113" dur="1" fill="hold">
                                          <p:stCondLst>
                                            <p:cond delay="0"/>
                                          </p:stCondLst>
                                        </p:cTn>
                                        <p:tgtEl>
                                          <p:spTgt spid="3">
                                            <p:txEl>
                                              <p:pRg st="6" end="6"/>
                                            </p:txEl>
                                          </p:spTgt>
                                        </p:tgtEl>
                                        <p:attrNameLst>
                                          <p:attrName>style.visibility</p:attrName>
                                        </p:attrNameLst>
                                      </p:cBhvr>
                                      <p:to>
                                        <p:strVal val="visible"/>
                                      </p:to>
                                    </p:set>
                                    <p:animEffect transition="in" filter="wipe(down)">
                                      <p:cBhvr>
                                        <p:cTn id="114" dur="580">
                                          <p:stCondLst>
                                            <p:cond delay="0"/>
                                          </p:stCondLst>
                                        </p:cTn>
                                        <p:tgtEl>
                                          <p:spTgt spid="3">
                                            <p:txEl>
                                              <p:pRg st="6" end="6"/>
                                            </p:txEl>
                                          </p:spTgt>
                                        </p:tgtEl>
                                      </p:cBhvr>
                                    </p:animEffect>
                                    <p:anim calcmode="lin" valueType="num">
                                      <p:cBhvr>
                                        <p:cTn id="115" dur="1822" tmFilter="0,0; 0.14,0.36; 0.43,0.73; 0.71,0.91; 1.0,1.0">
                                          <p:stCondLst>
                                            <p:cond delay="0"/>
                                          </p:stCondLst>
                                        </p:cTn>
                                        <p:tgtEl>
                                          <p:spTgt spid="3">
                                            <p:txEl>
                                              <p:pRg st="6" end="6"/>
                                            </p:txEl>
                                          </p:spTgt>
                                        </p:tgtEl>
                                        <p:attrNameLst>
                                          <p:attrName>ppt_x</p:attrName>
                                        </p:attrNameLst>
                                      </p:cBhvr>
                                      <p:tavLst>
                                        <p:tav tm="0">
                                          <p:val>
                                            <p:strVal val="#ppt_x-0.25"/>
                                          </p:val>
                                        </p:tav>
                                        <p:tav tm="100000">
                                          <p:val>
                                            <p:strVal val="#ppt_x"/>
                                          </p:val>
                                        </p:tav>
                                      </p:tavLst>
                                    </p:anim>
                                    <p:anim calcmode="lin" valueType="num">
                                      <p:cBhvr>
                                        <p:cTn id="116" dur="664" tmFilter="0.0,0.0; 0.25,0.07; 0.50,0.2; 0.75,0.467; 1.0,1.0">
                                          <p:stCondLst>
                                            <p:cond delay="0"/>
                                          </p:stCondLst>
                                        </p:cTn>
                                        <p:tgtEl>
                                          <p:spTgt spid="3">
                                            <p:txEl>
                                              <p:pRg st="6" end="6"/>
                                            </p:txEl>
                                          </p:spTgt>
                                        </p:tgtEl>
                                        <p:attrNameLst>
                                          <p:attrName>ppt_y</p:attrName>
                                        </p:attrNameLst>
                                      </p:cBhvr>
                                      <p:tavLst>
                                        <p:tav tm="0" fmla="#ppt_y-sin(pi*$)/3">
                                          <p:val>
                                            <p:fltVal val="0.5"/>
                                          </p:val>
                                        </p:tav>
                                        <p:tav tm="100000">
                                          <p:val>
                                            <p:fltVal val="1"/>
                                          </p:val>
                                        </p:tav>
                                      </p:tavLst>
                                    </p:anim>
                                    <p:anim calcmode="lin" valueType="num">
                                      <p:cBhvr>
                                        <p:cTn id="117" dur="664" tmFilter="0, 0; 0.125,0.2665; 0.25,0.4; 0.375,0.465; 0.5,0.5;  0.625,0.535; 0.75,0.6; 0.875,0.7335; 1,1">
                                          <p:stCondLst>
                                            <p:cond delay="664"/>
                                          </p:stCondLst>
                                        </p:cTn>
                                        <p:tgtEl>
                                          <p:spTgt spid="3">
                                            <p:txEl>
                                              <p:pRg st="6" end="6"/>
                                            </p:txEl>
                                          </p:spTgt>
                                        </p:tgtEl>
                                        <p:attrNameLst>
                                          <p:attrName>ppt_y</p:attrName>
                                        </p:attrNameLst>
                                      </p:cBhvr>
                                      <p:tavLst>
                                        <p:tav tm="0" fmla="#ppt_y-sin(pi*$)/9">
                                          <p:val>
                                            <p:fltVal val="0"/>
                                          </p:val>
                                        </p:tav>
                                        <p:tav tm="100000">
                                          <p:val>
                                            <p:fltVal val="1"/>
                                          </p:val>
                                        </p:tav>
                                      </p:tavLst>
                                    </p:anim>
                                    <p:anim calcmode="lin" valueType="num">
                                      <p:cBhvr>
                                        <p:cTn id="118" dur="332" tmFilter="0, 0; 0.125,0.2665; 0.25,0.4; 0.375,0.465; 0.5,0.5;  0.625,0.535; 0.75,0.6; 0.875,0.7335; 1,1">
                                          <p:stCondLst>
                                            <p:cond delay="1324"/>
                                          </p:stCondLst>
                                        </p:cTn>
                                        <p:tgtEl>
                                          <p:spTgt spid="3">
                                            <p:txEl>
                                              <p:pRg st="6" end="6"/>
                                            </p:txEl>
                                          </p:spTgt>
                                        </p:tgtEl>
                                        <p:attrNameLst>
                                          <p:attrName>ppt_y</p:attrName>
                                        </p:attrNameLst>
                                      </p:cBhvr>
                                      <p:tavLst>
                                        <p:tav tm="0" fmla="#ppt_y-sin(pi*$)/27">
                                          <p:val>
                                            <p:fltVal val="0"/>
                                          </p:val>
                                        </p:tav>
                                        <p:tav tm="100000">
                                          <p:val>
                                            <p:fltVal val="1"/>
                                          </p:val>
                                        </p:tav>
                                      </p:tavLst>
                                    </p:anim>
                                    <p:anim calcmode="lin" valueType="num">
                                      <p:cBhvr>
                                        <p:cTn id="119" dur="164" tmFilter="0, 0; 0.125,0.2665; 0.25,0.4; 0.375,0.465; 0.5,0.5;  0.625,0.535; 0.75,0.6; 0.875,0.7335; 1,1">
                                          <p:stCondLst>
                                            <p:cond delay="1656"/>
                                          </p:stCondLst>
                                        </p:cTn>
                                        <p:tgtEl>
                                          <p:spTgt spid="3">
                                            <p:txEl>
                                              <p:pRg st="6" end="6"/>
                                            </p:txEl>
                                          </p:spTgt>
                                        </p:tgtEl>
                                        <p:attrNameLst>
                                          <p:attrName>ppt_y</p:attrName>
                                        </p:attrNameLst>
                                      </p:cBhvr>
                                      <p:tavLst>
                                        <p:tav tm="0" fmla="#ppt_y-sin(pi*$)/81">
                                          <p:val>
                                            <p:fltVal val="0"/>
                                          </p:val>
                                        </p:tav>
                                        <p:tav tm="100000">
                                          <p:val>
                                            <p:fltVal val="1"/>
                                          </p:val>
                                        </p:tav>
                                      </p:tavLst>
                                    </p:anim>
                                    <p:animScale>
                                      <p:cBhvr>
                                        <p:cTn id="120" dur="26">
                                          <p:stCondLst>
                                            <p:cond delay="650"/>
                                          </p:stCondLst>
                                        </p:cTn>
                                        <p:tgtEl>
                                          <p:spTgt spid="3">
                                            <p:txEl>
                                              <p:pRg st="6" end="6"/>
                                            </p:txEl>
                                          </p:spTgt>
                                        </p:tgtEl>
                                      </p:cBhvr>
                                      <p:to x="100000" y="60000"/>
                                    </p:animScale>
                                    <p:animScale>
                                      <p:cBhvr>
                                        <p:cTn id="121" dur="166" decel="50000">
                                          <p:stCondLst>
                                            <p:cond delay="676"/>
                                          </p:stCondLst>
                                        </p:cTn>
                                        <p:tgtEl>
                                          <p:spTgt spid="3">
                                            <p:txEl>
                                              <p:pRg st="6" end="6"/>
                                            </p:txEl>
                                          </p:spTgt>
                                        </p:tgtEl>
                                      </p:cBhvr>
                                      <p:to x="100000" y="100000"/>
                                    </p:animScale>
                                    <p:animScale>
                                      <p:cBhvr>
                                        <p:cTn id="122" dur="26">
                                          <p:stCondLst>
                                            <p:cond delay="1312"/>
                                          </p:stCondLst>
                                        </p:cTn>
                                        <p:tgtEl>
                                          <p:spTgt spid="3">
                                            <p:txEl>
                                              <p:pRg st="6" end="6"/>
                                            </p:txEl>
                                          </p:spTgt>
                                        </p:tgtEl>
                                      </p:cBhvr>
                                      <p:to x="100000" y="80000"/>
                                    </p:animScale>
                                    <p:animScale>
                                      <p:cBhvr>
                                        <p:cTn id="123" dur="166" decel="50000">
                                          <p:stCondLst>
                                            <p:cond delay="1338"/>
                                          </p:stCondLst>
                                        </p:cTn>
                                        <p:tgtEl>
                                          <p:spTgt spid="3">
                                            <p:txEl>
                                              <p:pRg st="6" end="6"/>
                                            </p:txEl>
                                          </p:spTgt>
                                        </p:tgtEl>
                                      </p:cBhvr>
                                      <p:to x="100000" y="100000"/>
                                    </p:animScale>
                                    <p:animScale>
                                      <p:cBhvr>
                                        <p:cTn id="124" dur="26">
                                          <p:stCondLst>
                                            <p:cond delay="1642"/>
                                          </p:stCondLst>
                                        </p:cTn>
                                        <p:tgtEl>
                                          <p:spTgt spid="3">
                                            <p:txEl>
                                              <p:pRg st="6" end="6"/>
                                            </p:txEl>
                                          </p:spTgt>
                                        </p:tgtEl>
                                      </p:cBhvr>
                                      <p:to x="100000" y="90000"/>
                                    </p:animScale>
                                    <p:animScale>
                                      <p:cBhvr>
                                        <p:cTn id="125" dur="166" decel="50000">
                                          <p:stCondLst>
                                            <p:cond delay="1668"/>
                                          </p:stCondLst>
                                        </p:cTn>
                                        <p:tgtEl>
                                          <p:spTgt spid="3">
                                            <p:txEl>
                                              <p:pRg st="6" end="6"/>
                                            </p:txEl>
                                          </p:spTgt>
                                        </p:tgtEl>
                                      </p:cBhvr>
                                      <p:to x="100000" y="100000"/>
                                    </p:animScale>
                                    <p:animScale>
                                      <p:cBhvr>
                                        <p:cTn id="126" dur="26">
                                          <p:stCondLst>
                                            <p:cond delay="1808"/>
                                          </p:stCondLst>
                                        </p:cTn>
                                        <p:tgtEl>
                                          <p:spTgt spid="3">
                                            <p:txEl>
                                              <p:pRg st="6" end="6"/>
                                            </p:txEl>
                                          </p:spTgt>
                                        </p:tgtEl>
                                      </p:cBhvr>
                                      <p:to x="100000" y="95000"/>
                                    </p:animScale>
                                    <p:animScale>
                                      <p:cBhvr>
                                        <p:cTn id="127" dur="166" decel="50000">
                                          <p:stCondLst>
                                            <p:cond delay="1834"/>
                                          </p:stCondLst>
                                        </p:cTn>
                                        <p:tgtEl>
                                          <p:spTgt spid="3">
                                            <p:txEl>
                                              <p:pRg st="6" end="6"/>
                                            </p:txEl>
                                          </p:spTgt>
                                        </p:tgtEl>
                                      </p:cBhvr>
                                      <p:to x="100000" y="100000"/>
                                    </p:animScale>
                                  </p:childTnLst>
                                </p:cTn>
                              </p:par>
                            </p:childTnLst>
                          </p:cTn>
                        </p:par>
                        <p:par>
                          <p:cTn id="128" fill="hold">
                            <p:stCondLst>
                              <p:cond delay="15000"/>
                            </p:stCondLst>
                            <p:childTnLst>
                              <p:par>
                                <p:cTn id="129" presetID="26" presetClass="entr" presetSubtype="0" fill="hold" grpId="0" nodeType="afterEffect">
                                  <p:stCondLst>
                                    <p:cond delay="0"/>
                                  </p:stCondLst>
                                  <p:childTnLst>
                                    <p:set>
                                      <p:cBhvr>
                                        <p:cTn id="130" dur="1" fill="hold">
                                          <p:stCondLst>
                                            <p:cond delay="0"/>
                                          </p:stCondLst>
                                        </p:cTn>
                                        <p:tgtEl>
                                          <p:spTgt spid="3">
                                            <p:txEl>
                                              <p:pRg st="7" end="7"/>
                                            </p:txEl>
                                          </p:spTgt>
                                        </p:tgtEl>
                                        <p:attrNameLst>
                                          <p:attrName>style.visibility</p:attrName>
                                        </p:attrNameLst>
                                      </p:cBhvr>
                                      <p:to>
                                        <p:strVal val="visible"/>
                                      </p:to>
                                    </p:set>
                                    <p:animEffect transition="in" filter="wipe(down)">
                                      <p:cBhvr>
                                        <p:cTn id="131" dur="580">
                                          <p:stCondLst>
                                            <p:cond delay="0"/>
                                          </p:stCondLst>
                                        </p:cTn>
                                        <p:tgtEl>
                                          <p:spTgt spid="3">
                                            <p:txEl>
                                              <p:pRg st="7" end="7"/>
                                            </p:txEl>
                                          </p:spTgt>
                                        </p:tgtEl>
                                      </p:cBhvr>
                                    </p:animEffect>
                                    <p:anim calcmode="lin" valueType="num">
                                      <p:cBhvr>
                                        <p:cTn id="132" dur="1822" tmFilter="0,0; 0.14,0.36; 0.43,0.73; 0.71,0.91; 1.0,1.0">
                                          <p:stCondLst>
                                            <p:cond delay="0"/>
                                          </p:stCondLst>
                                        </p:cTn>
                                        <p:tgtEl>
                                          <p:spTgt spid="3">
                                            <p:txEl>
                                              <p:pRg st="7" end="7"/>
                                            </p:txEl>
                                          </p:spTgt>
                                        </p:tgtEl>
                                        <p:attrNameLst>
                                          <p:attrName>ppt_x</p:attrName>
                                        </p:attrNameLst>
                                      </p:cBhvr>
                                      <p:tavLst>
                                        <p:tav tm="0">
                                          <p:val>
                                            <p:strVal val="#ppt_x-0.25"/>
                                          </p:val>
                                        </p:tav>
                                        <p:tav tm="100000">
                                          <p:val>
                                            <p:strVal val="#ppt_x"/>
                                          </p:val>
                                        </p:tav>
                                      </p:tavLst>
                                    </p:anim>
                                    <p:anim calcmode="lin" valueType="num">
                                      <p:cBhvr>
                                        <p:cTn id="133" dur="664" tmFilter="0.0,0.0; 0.25,0.07; 0.50,0.2; 0.75,0.467; 1.0,1.0">
                                          <p:stCondLst>
                                            <p:cond delay="0"/>
                                          </p:stCondLst>
                                        </p:cTn>
                                        <p:tgtEl>
                                          <p:spTgt spid="3">
                                            <p:txEl>
                                              <p:pRg st="7" end="7"/>
                                            </p:txEl>
                                          </p:spTgt>
                                        </p:tgtEl>
                                        <p:attrNameLst>
                                          <p:attrName>ppt_y</p:attrName>
                                        </p:attrNameLst>
                                      </p:cBhvr>
                                      <p:tavLst>
                                        <p:tav tm="0" fmla="#ppt_y-sin(pi*$)/3">
                                          <p:val>
                                            <p:fltVal val="0.5"/>
                                          </p:val>
                                        </p:tav>
                                        <p:tav tm="100000">
                                          <p:val>
                                            <p:fltVal val="1"/>
                                          </p:val>
                                        </p:tav>
                                      </p:tavLst>
                                    </p:anim>
                                    <p:anim calcmode="lin" valueType="num">
                                      <p:cBhvr>
                                        <p:cTn id="134" dur="664" tmFilter="0, 0; 0.125,0.2665; 0.25,0.4; 0.375,0.465; 0.5,0.5;  0.625,0.535; 0.75,0.6; 0.875,0.7335; 1,1">
                                          <p:stCondLst>
                                            <p:cond delay="664"/>
                                          </p:stCondLst>
                                        </p:cTn>
                                        <p:tgtEl>
                                          <p:spTgt spid="3">
                                            <p:txEl>
                                              <p:pRg st="7" end="7"/>
                                            </p:txEl>
                                          </p:spTgt>
                                        </p:tgtEl>
                                        <p:attrNameLst>
                                          <p:attrName>ppt_y</p:attrName>
                                        </p:attrNameLst>
                                      </p:cBhvr>
                                      <p:tavLst>
                                        <p:tav tm="0" fmla="#ppt_y-sin(pi*$)/9">
                                          <p:val>
                                            <p:fltVal val="0"/>
                                          </p:val>
                                        </p:tav>
                                        <p:tav tm="100000">
                                          <p:val>
                                            <p:fltVal val="1"/>
                                          </p:val>
                                        </p:tav>
                                      </p:tavLst>
                                    </p:anim>
                                    <p:anim calcmode="lin" valueType="num">
                                      <p:cBhvr>
                                        <p:cTn id="135" dur="332" tmFilter="0, 0; 0.125,0.2665; 0.25,0.4; 0.375,0.465; 0.5,0.5;  0.625,0.535; 0.75,0.6; 0.875,0.7335; 1,1">
                                          <p:stCondLst>
                                            <p:cond delay="1324"/>
                                          </p:stCondLst>
                                        </p:cTn>
                                        <p:tgtEl>
                                          <p:spTgt spid="3">
                                            <p:txEl>
                                              <p:pRg st="7" end="7"/>
                                            </p:txEl>
                                          </p:spTgt>
                                        </p:tgtEl>
                                        <p:attrNameLst>
                                          <p:attrName>ppt_y</p:attrName>
                                        </p:attrNameLst>
                                      </p:cBhvr>
                                      <p:tavLst>
                                        <p:tav tm="0" fmla="#ppt_y-sin(pi*$)/27">
                                          <p:val>
                                            <p:fltVal val="0"/>
                                          </p:val>
                                        </p:tav>
                                        <p:tav tm="100000">
                                          <p:val>
                                            <p:fltVal val="1"/>
                                          </p:val>
                                        </p:tav>
                                      </p:tavLst>
                                    </p:anim>
                                    <p:anim calcmode="lin" valueType="num">
                                      <p:cBhvr>
                                        <p:cTn id="136" dur="164" tmFilter="0, 0; 0.125,0.2665; 0.25,0.4; 0.375,0.465; 0.5,0.5;  0.625,0.535; 0.75,0.6; 0.875,0.7335; 1,1">
                                          <p:stCondLst>
                                            <p:cond delay="1656"/>
                                          </p:stCondLst>
                                        </p:cTn>
                                        <p:tgtEl>
                                          <p:spTgt spid="3">
                                            <p:txEl>
                                              <p:pRg st="7" end="7"/>
                                            </p:txEl>
                                          </p:spTgt>
                                        </p:tgtEl>
                                        <p:attrNameLst>
                                          <p:attrName>ppt_y</p:attrName>
                                        </p:attrNameLst>
                                      </p:cBhvr>
                                      <p:tavLst>
                                        <p:tav tm="0" fmla="#ppt_y-sin(pi*$)/81">
                                          <p:val>
                                            <p:fltVal val="0"/>
                                          </p:val>
                                        </p:tav>
                                        <p:tav tm="100000">
                                          <p:val>
                                            <p:fltVal val="1"/>
                                          </p:val>
                                        </p:tav>
                                      </p:tavLst>
                                    </p:anim>
                                    <p:animScale>
                                      <p:cBhvr>
                                        <p:cTn id="137" dur="26">
                                          <p:stCondLst>
                                            <p:cond delay="650"/>
                                          </p:stCondLst>
                                        </p:cTn>
                                        <p:tgtEl>
                                          <p:spTgt spid="3">
                                            <p:txEl>
                                              <p:pRg st="7" end="7"/>
                                            </p:txEl>
                                          </p:spTgt>
                                        </p:tgtEl>
                                      </p:cBhvr>
                                      <p:to x="100000" y="60000"/>
                                    </p:animScale>
                                    <p:animScale>
                                      <p:cBhvr>
                                        <p:cTn id="138" dur="166" decel="50000">
                                          <p:stCondLst>
                                            <p:cond delay="676"/>
                                          </p:stCondLst>
                                        </p:cTn>
                                        <p:tgtEl>
                                          <p:spTgt spid="3">
                                            <p:txEl>
                                              <p:pRg st="7" end="7"/>
                                            </p:txEl>
                                          </p:spTgt>
                                        </p:tgtEl>
                                      </p:cBhvr>
                                      <p:to x="100000" y="100000"/>
                                    </p:animScale>
                                    <p:animScale>
                                      <p:cBhvr>
                                        <p:cTn id="139" dur="26">
                                          <p:stCondLst>
                                            <p:cond delay="1312"/>
                                          </p:stCondLst>
                                        </p:cTn>
                                        <p:tgtEl>
                                          <p:spTgt spid="3">
                                            <p:txEl>
                                              <p:pRg st="7" end="7"/>
                                            </p:txEl>
                                          </p:spTgt>
                                        </p:tgtEl>
                                      </p:cBhvr>
                                      <p:to x="100000" y="80000"/>
                                    </p:animScale>
                                    <p:animScale>
                                      <p:cBhvr>
                                        <p:cTn id="140" dur="166" decel="50000">
                                          <p:stCondLst>
                                            <p:cond delay="1338"/>
                                          </p:stCondLst>
                                        </p:cTn>
                                        <p:tgtEl>
                                          <p:spTgt spid="3">
                                            <p:txEl>
                                              <p:pRg st="7" end="7"/>
                                            </p:txEl>
                                          </p:spTgt>
                                        </p:tgtEl>
                                      </p:cBhvr>
                                      <p:to x="100000" y="100000"/>
                                    </p:animScale>
                                    <p:animScale>
                                      <p:cBhvr>
                                        <p:cTn id="141" dur="26">
                                          <p:stCondLst>
                                            <p:cond delay="1642"/>
                                          </p:stCondLst>
                                        </p:cTn>
                                        <p:tgtEl>
                                          <p:spTgt spid="3">
                                            <p:txEl>
                                              <p:pRg st="7" end="7"/>
                                            </p:txEl>
                                          </p:spTgt>
                                        </p:tgtEl>
                                      </p:cBhvr>
                                      <p:to x="100000" y="90000"/>
                                    </p:animScale>
                                    <p:animScale>
                                      <p:cBhvr>
                                        <p:cTn id="142" dur="166" decel="50000">
                                          <p:stCondLst>
                                            <p:cond delay="1668"/>
                                          </p:stCondLst>
                                        </p:cTn>
                                        <p:tgtEl>
                                          <p:spTgt spid="3">
                                            <p:txEl>
                                              <p:pRg st="7" end="7"/>
                                            </p:txEl>
                                          </p:spTgt>
                                        </p:tgtEl>
                                      </p:cBhvr>
                                      <p:to x="100000" y="100000"/>
                                    </p:animScale>
                                    <p:animScale>
                                      <p:cBhvr>
                                        <p:cTn id="143" dur="26">
                                          <p:stCondLst>
                                            <p:cond delay="1808"/>
                                          </p:stCondLst>
                                        </p:cTn>
                                        <p:tgtEl>
                                          <p:spTgt spid="3">
                                            <p:txEl>
                                              <p:pRg st="7" end="7"/>
                                            </p:txEl>
                                          </p:spTgt>
                                        </p:tgtEl>
                                      </p:cBhvr>
                                      <p:to x="100000" y="95000"/>
                                    </p:animScale>
                                    <p:animScale>
                                      <p:cBhvr>
                                        <p:cTn id="144" dur="166" decel="50000">
                                          <p:stCondLst>
                                            <p:cond delay="1834"/>
                                          </p:stCondLst>
                                        </p:cTn>
                                        <p:tgtEl>
                                          <p:spTgt spid="3">
                                            <p:txEl>
                                              <p:pRg st="7" end="7"/>
                                            </p:txEl>
                                          </p:spTgt>
                                        </p:tgtEl>
                                      </p:cBhvr>
                                      <p:to x="100000" y="100000"/>
                                    </p:animScale>
                                  </p:childTnLst>
                                </p:cTn>
                              </p:par>
                            </p:childTnLst>
                          </p:cTn>
                        </p:par>
                        <p:par>
                          <p:cTn id="145" fill="hold">
                            <p:stCondLst>
                              <p:cond delay="17000"/>
                            </p:stCondLst>
                            <p:childTnLst>
                              <p:par>
                                <p:cTn id="146" presetID="55" presetClass="exit" presetSubtype="0" fill="hold" grpId="1" nodeType="afterEffect">
                                  <p:stCondLst>
                                    <p:cond delay="0"/>
                                  </p:stCondLst>
                                  <p:childTnLst>
                                    <p:anim calcmode="lin" valueType="num">
                                      <p:cBhvr>
                                        <p:cTn id="147" dur="1000"/>
                                        <p:tgtEl>
                                          <p:spTgt spid="2"/>
                                        </p:tgtEl>
                                        <p:attrNameLst>
                                          <p:attrName>ppt_w</p:attrName>
                                        </p:attrNameLst>
                                      </p:cBhvr>
                                      <p:tavLst>
                                        <p:tav tm="0">
                                          <p:val>
                                            <p:strVal val="ppt_w"/>
                                          </p:val>
                                        </p:tav>
                                        <p:tav tm="100000">
                                          <p:val>
                                            <p:strVal val="ppt_w*0.70"/>
                                          </p:val>
                                        </p:tav>
                                      </p:tavLst>
                                    </p:anim>
                                    <p:anim calcmode="lin" valueType="num">
                                      <p:cBhvr>
                                        <p:cTn id="148" dur="1000"/>
                                        <p:tgtEl>
                                          <p:spTgt spid="2"/>
                                        </p:tgtEl>
                                        <p:attrNameLst>
                                          <p:attrName>ppt_h</p:attrName>
                                        </p:attrNameLst>
                                      </p:cBhvr>
                                      <p:tavLst>
                                        <p:tav tm="0">
                                          <p:val>
                                            <p:strVal val="ppt_h"/>
                                          </p:val>
                                        </p:tav>
                                        <p:tav tm="100000">
                                          <p:val>
                                            <p:strVal val="ppt_h"/>
                                          </p:val>
                                        </p:tav>
                                      </p:tavLst>
                                    </p:anim>
                                    <p:animEffect transition="out" filter="fade">
                                      <p:cBhvr>
                                        <p:cTn id="149" dur="1000"/>
                                        <p:tgtEl>
                                          <p:spTgt spid="2"/>
                                        </p:tgtEl>
                                      </p:cBhvr>
                                    </p:animEffect>
                                    <p:set>
                                      <p:cBhvr>
                                        <p:cTn id="150" dur="1" fill="hold">
                                          <p:stCondLst>
                                            <p:cond delay="999"/>
                                          </p:stCondLst>
                                        </p:cTn>
                                        <p:tgtEl>
                                          <p:spTgt spid="2"/>
                                        </p:tgtEl>
                                        <p:attrNameLst>
                                          <p:attrName>style.visibility</p:attrName>
                                        </p:attrNameLst>
                                      </p:cBhvr>
                                      <p:to>
                                        <p:strVal val="hidden"/>
                                      </p:to>
                                    </p:set>
                                  </p:childTnLst>
                                </p:cTn>
                              </p:par>
                              <p:par>
                                <p:cTn id="151" presetID="55" presetClass="exit" presetSubtype="0" fill="hold" grpId="1" nodeType="withEffect">
                                  <p:stCondLst>
                                    <p:cond delay="0"/>
                                  </p:stCondLst>
                                  <p:childTnLst>
                                    <p:anim calcmode="lin" valueType="num">
                                      <p:cBhvr>
                                        <p:cTn id="152" dur="1000"/>
                                        <p:tgtEl>
                                          <p:spTgt spid="3">
                                            <p:txEl>
                                              <p:pRg st="0" end="0"/>
                                            </p:txEl>
                                          </p:spTgt>
                                        </p:tgtEl>
                                        <p:attrNameLst>
                                          <p:attrName>ppt_w</p:attrName>
                                        </p:attrNameLst>
                                      </p:cBhvr>
                                      <p:tavLst>
                                        <p:tav tm="0">
                                          <p:val>
                                            <p:strVal val="ppt_w"/>
                                          </p:val>
                                        </p:tav>
                                        <p:tav tm="100000">
                                          <p:val>
                                            <p:strVal val="ppt_w*0.70"/>
                                          </p:val>
                                        </p:tav>
                                      </p:tavLst>
                                    </p:anim>
                                    <p:anim calcmode="lin" valueType="num">
                                      <p:cBhvr>
                                        <p:cTn id="153" dur="1000"/>
                                        <p:tgtEl>
                                          <p:spTgt spid="3">
                                            <p:txEl>
                                              <p:pRg st="0" end="0"/>
                                            </p:txEl>
                                          </p:spTgt>
                                        </p:tgtEl>
                                        <p:attrNameLst>
                                          <p:attrName>ppt_h</p:attrName>
                                        </p:attrNameLst>
                                      </p:cBhvr>
                                      <p:tavLst>
                                        <p:tav tm="0">
                                          <p:val>
                                            <p:strVal val="ppt_h"/>
                                          </p:val>
                                        </p:tav>
                                        <p:tav tm="100000">
                                          <p:val>
                                            <p:strVal val="ppt_h"/>
                                          </p:val>
                                        </p:tav>
                                      </p:tavLst>
                                    </p:anim>
                                    <p:animEffect transition="out" filter="fade">
                                      <p:cBhvr>
                                        <p:cTn id="154" dur="1000"/>
                                        <p:tgtEl>
                                          <p:spTgt spid="3">
                                            <p:txEl>
                                              <p:pRg st="0" end="0"/>
                                            </p:txEl>
                                          </p:spTgt>
                                        </p:tgtEl>
                                      </p:cBhvr>
                                    </p:animEffect>
                                    <p:set>
                                      <p:cBhvr>
                                        <p:cTn id="155" dur="1" fill="hold">
                                          <p:stCondLst>
                                            <p:cond delay="999"/>
                                          </p:stCondLst>
                                        </p:cTn>
                                        <p:tgtEl>
                                          <p:spTgt spid="3">
                                            <p:txEl>
                                              <p:pRg st="0" end="0"/>
                                            </p:txEl>
                                          </p:spTgt>
                                        </p:tgtEl>
                                        <p:attrNameLst>
                                          <p:attrName>style.visibility</p:attrName>
                                        </p:attrNameLst>
                                      </p:cBhvr>
                                      <p:to>
                                        <p:strVal val="hidden"/>
                                      </p:to>
                                    </p:set>
                                  </p:childTnLst>
                                </p:cTn>
                              </p:par>
                              <p:par>
                                <p:cTn id="156" presetID="55" presetClass="exit" presetSubtype="0" fill="hold" grpId="1" nodeType="withEffect">
                                  <p:stCondLst>
                                    <p:cond delay="0"/>
                                  </p:stCondLst>
                                  <p:childTnLst>
                                    <p:anim calcmode="lin" valueType="num">
                                      <p:cBhvr>
                                        <p:cTn id="157" dur="1000"/>
                                        <p:tgtEl>
                                          <p:spTgt spid="3">
                                            <p:txEl>
                                              <p:pRg st="1" end="1"/>
                                            </p:txEl>
                                          </p:spTgt>
                                        </p:tgtEl>
                                        <p:attrNameLst>
                                          <p:attrName>ppt_w</p:attrName>
                                        </p:attrNameLst>
                                      </p:cBhvr>
                                      <p:tavLst>
                                        <p:tav tm="0">
                                          <p:val>
                                            <p:strVal val="ppt_w"/>
                                          </p:val>
                                        </p:tav>
                                        <p:tav tm="100000">
                                          <p:val>
                                            <p:strVal val="ppt_w*0.70"/>
                                          </p:val>
                                        </p:tav>
                                      </p:tavLst>
                                    </p:anim>
                                    <p:anim calcmode="lin" valueType="num">
                                      <p:cBhvr>
                                        <p:cTn id="158" dur="1000"/>
                                        <p:tgtEl>
                                          <p:spTgt spid="3">
                                            <p:txEl>
                                              <p:pRg st="1" end="1"/>
                                            </p:txEl>
                                          </p:spTgt>
                                        </p:tgtEl>
                                        <p:attrNameLst>
                                          <p:attrName>ppt_h</p:attrName>
                                        </p:attrNameLst>
                                      </p:cBhvr>
                                      <p:tavLst>
                                        <p:tav tm="0">
                                          <p:val>
                                            <p:strVal val="ppt_h"/>
                                          </p:val>
                                        </p:tav>
                                        <p:tav tm="100000">
                                          <p:val>
                                            <p:strVal val="ppt_h"/>
                                          </p:val>
                                        </p:tav>
                                      </p:tavLst>
                                    </p:anim>
                                    <p:animEffect transition="out" filter="fade">
                                      <p:cBhvr>
                                        <p:cTn id="159" dur="1000"/>
                                        <p:tgtEl>
                                          <p:spTgt spid="3">
                                            <p:txEl>
                                              <p:pRg st="1" end="1"/>
                                            </p:txEl>
                                          </p:spTgt>
                                        </p:tgtEl>
                                      </p:cBhvr>
                                    </p:animEffect>
                                    <p:set>
                                      <p:cBhvr>
                                        <p:cTn id="160" dur="1" fill="hold">
                                          <p:stCondLst>
                                            <p:cond delay="999"/>
                                          </p:stCondLst>
                                        </p:cTn>
                                        <p:tgtEl>
                                          <p:spTgt spid="3">
                                            <p:txEl>
                                              <p:pRg st="1" end="1"/>
                                            </p:txEl>
                                          </p:spTgt>
                                        </p:tgtEl>
                                        <p:attrNameLst>
                                          <p:attrName>style.visibility</p:attrName>
                                        </p:attrNameLst>
                                      </p:cBhvr>
                                      <p:to>
                                        <p:strVal val="hidden"/>
                                      </p:to>
                                    </p:set>
                                  </p:childTnLst>
                                </p:cTn>
                              </p:par>
                              <p:par>
                                <p:cTn id="161" presetID="55" presetClass="exit" presetSubtype="0" fill="hold" grpId="1" nodeType="withEffect">
                                  <p:stCondLst>
                                    <p:cond delay="0"/>
                                  </p:stCondLst>
                                  <p:childTnLst>
                                    <p:anim calcmode="lin" valueType="num">
                                      <p:cBhvr>
                                        <p:cTn id="162" dur="1000"/>
                                        <p:tgtEl>
                                          <p:spTgt spid="3">
                                            <p:txEl>
                                              <p:pRg st="2" end="2"/>
                                            </p:txEl>
                                          </p:spTgt>
                                        </p:tgtEl>
                                        <p:attrNameLst>
                                          <p:attrName>ppt_w</p:attrName>
                                        </p:attrNameLst>
                                      </p:cBhvr>
                                      <p:tavLst>
                                        <p:tav tm="0">
                                          <p:val>
                                            <p:strVal val="ppt_w"/>
                                          </p:val>
                                        </p:tav>
                                        <p:tav tm="100000">
                                          <p:val>
                                            <p:strVal val="ppt_w*0.70"/>
                                          </p:val>
                                        </p:tav>
                                      </p:tavLst>
                                    </p:anim>
                                    <p:anim calcmode="lin" valueType="num">
                                      <p:cBhvr>
                                        <p:cTn id="163" dur="1000"/>
                                        <p:tgtEl>
                                          <p:spTgt spid="3">
                                            <p:txEl>
                                              <p:pRg st="2" end="2"/>
                                            </p:txEl>
                                          </p:spTgt>
                                        </p:tgtEl>
                                        <p:attrNameLst>
                                          <p:attrName>ppt_h</p:attrName>
                                        </p:attrNameLst>
                                      </p:cBhvr>
                                      <p:tavLst>
                                        <p:tav tm="0">
                                          <p:val>
                                            <p:strVal val="ppt_h"/>
                                          </p:val>
                                        </p:tav>
                                        <p:tav tm="100000">
                                          <p:val>
                                            <p:strVal val="ppt_h"/>
                                          </p:val>
                                        </p:tav>
                                      </p:tavLst>
                                    </p:anim>
                                    <p:animEffect transition="out" filter="fade">
                                      <p:cBhvr>
                                        <p:cTn id="164" dur="1000"/>
                                        <p:tgtEl>
                                          <p:spTgt spid="3">
                                            <p:txEl>
                                              <p:pRg st="2" end="2"/>
                                            </p:txEl>
                                          </p:spTgt>
                                        </p:tgtEl>
                                      </p:cBhvr>
                                    </p:animEffect>
                                    <p:set>
                                      <p:cBhvr>
                                        <p:cTn id="165" dur="1" fill="hold">
                                          <p:stCondLst>
                                            <p:cond delay="999"/>
                                          </p:stCondLst>
                                        </p:cTn>
                                        <p:tgtEl>
                                          <p:spTgt spid="3">
                                            <p:txEl>
                                              <p:pRg st="2" end="2"/>
                                            </p:txEl>
                                          </p:spTgt>
                                        </p:tgtEl>
                                        <p:attrNameLst>
                                          <p:attrName>style.visibility</p:attrName>
                                        </p:attrNameLst>
                                      </p:cBhvr>
                                      <p:to>
                                        <p:strVal val="hidden"/>
                                      </p:to>
                                    </p:set>
                                  </p:childTnLst>
                                </p:cTn>
                              </p:par>
                              <p:par>
                                <p:cTn id="166" presetID="55" presetClass="exit" presetSubtype="0" fill="hold" grpId="1" nodeType="withEffect">
                                  <p:stCondLst>
                                    <p:cond delay="0"/>
                                  </p:stCondLst>
                                  <p:childTnLst>
                                    <p:anim calcmode="lin" valueType="num">
                                      <p:cBhvr>
                                        <p:cTn id="167" dur="1000"/>
                                        <p:tgtEl>
                                          <p:spTgt spid="3">
                                            <p:txEl>
                                              <p:pRg st="3" end="3"/>
                                            </p:txEl>
                                          </p:spTgt>
                                        </p:tgtEl>
                                        <p:attrNameLst>
                                          <p:attrName>ppt_w</p:attrName>
                                        </p:attrNameLst>
                                      </p:cBhvr>
                                      <p:tavLst>
                                        <p:tav tm="0">
                                          <p:val>
                                            <p:strVal val="ppt_w"/>
                                          </p:val>
                                        </p:tav>
                                        <p:tav tm="100000">
                                          <p:val>
                                            <p:strVal val="ppt_w*0.70"/>
                                          </p:val>
                                        </p:tav>
                                      </p:tavLst>
                                    </p:anim>
                                    <p:anim calcmode="lin" valueType="num">
                                      <p:cBhvr>
                                        <p:cTn id="168" dur="1000"/>
                                        <p:tgtEl>
                                          <p:spTgt spid="3">
                                            <p:txEl>
                                              <p:pRg st="3" end="3"/>
                                            </p:txEl>
                                          </p:spTgt>
                                        </p:tgtEl>
                                        <p:attrNameLst>
                                          <p:attrName>ppt_h</p:attrName>
                                        </p:attrNameLst>
                                      </p:cBhvr>
                                      <p:tavLst>
                                        <p:tav tm="0">
                                          <p:val>
                                            <p:strVal val="ppt_h"/>
                                          </p:val>
                                        </p:tav>
                                        <p:tav tm="100000">
                                          <p:val>
                                            <p:strVal val="ppt_h"/>
                                          </p:val>
                                        </p:tav>
                                      </p:tavLst>
                                    </p:anim>
                                    <p:animEffect transition="out" filter="fade">
                                      <p:cBhvr>
                                        <p:cTn id="169" dur="1000"/>
                                        <p:tgtEl>
                                          <p:spTgt spid="3">
                                            <p:txEl>
                                              <p:pRg st="3" end="3"/>
                                            </p:txEl>
                                          </p:spTgt>
                                        </p:tgtEl>
                                      </p:cBhvr>
                                    </p:animEffect>
                                    <p:set>
                                      <p:cBhvr>
                                        <p:cTn id="170" dur="1" fill="hold">
                                          <p:stCondLst>
                                            <p:cond delay="999"/>
                                          </p:stCondLst>
                                        </p:cTn>
                                        <p:tgtEl>
                                          <p:spTgt spid="3">
                                            <p:txEl>
                                              <p:pRg st="3" end="3"/>
                                            </p:txEl>
                                          </p:spTgt>
                                        </p:tgtEl>
                                        <p:attrNameLst>
                                          <p:attrName>style.visibility</p:attrName>
                                        </p:attrNameLst>
                                      </p:cBhvr>
                                      <p:to>
                                        <p:strVal val="hidden"/>
                                      </p:to>
                                    </p:set>
                                  </p:childTnLst>
                                </p:cTn>
                              </p:par>
                              <p:par>
                                <p:cTn id="171" presetID="55" presetClass="exit" presetSubtype="0" fill="hold" grpId="1" nodeType="withEffect">
                                  <p:stCondLst>
                                    <p:cond delay="0"/>
                                  </p:stCondLst>
                                  <p:childTnLst>
                                    <p:anim calcmode="lin" valueType="num">
                                      <p:cBhvr>
                                        <p:cTn id="172" dur="1000"/>
                                        <p:tgtEl>
                                          <p:spTgt spid="3">
                                            <p:txEl>
                                              <p:pRg st="4" end="4"/>
                                            </p:txEl>
                                          </p:spTgt>
                                        </p:tgtEl>
                                        <p:attrNameLst>
                                          <p:attrName>ppt_w</p:attrName>
                                        </p:attrNameLst>
                                      </p:cBhvr>
                                      <p:tavLst>
                                        <p:tav tm="0">
                                          <p:val>
                                            <p:strVal val="ppt_w"/>
                                          </p:val>
                                        </p:tav>
                                        <p:tav tm="100000">
                                          <p:val>
                                            <p:strVal val="ppt_w*0.70"/>
                                          </p:val>
                                        </p:tav>
                                      </p:tavLst>
                                    </p:anim>
                                    <p:anim calcmode="lin" valueType="num">
                                      <p:cBhvr>
                                        <p:cTn id="173" dur="1000"/>
                                        <p:tgtEl>
                                          <p:spTgt spid="3">
                                            <p:txEl>
                                              <p:pRg st="4" end="4"/>
                                            </p:txEl>
                                          </p:spTgt>
                                        </p:tgtEl>
                                        <p:attrNameLst>
                                          <p:attrName>ppt_h</p:attrName>
                                        </p:attrNameLst>
                                      </p:cBhvr>
                                      <p:tavLst>
                                        <p:tav tm="0">
                                          <p:val>
                                            <p:strVal val="ppt_h"/>
                                          </p:val>
                                        </p:tav>
                                        <p:tav tm="100000">
                                          <p:val>
                                            <p:strVal val="ppt_h"/>
                                          </p:val>
                                        </p:tav>
                                      </p:tavLst>
                                    </p:anim>
                                    <p:animEffect transition="out" filter="fade">
                                      <p:cBhvr>
                                        <p:cTn id="174" dur="1000"/>
                                        <p:tgtEl>
                                          <p:spTgt spid="3">
                                            <p:txEl>
                                              <p:pRg st="4" end="4"/>
                                            </p:txEl>
                                          </p:spTgt>
                                        </p:tgtEl>
                                      </p:cBhvr>
                                    </p:animEffect>
                                    <p:set>
                                      <p:cBhvr>
                                        <p:cTn id="175" dur="1" fill="hold">
                                          <p:stCondLst>
                                            <p:cond delay="999"/>
                                          </p:stCondLst>
                                        </p:cTn>
                                        <p:tgtEl>
                                          <p:spTgt spid="3">
                                            <p:txEl>
                                              <p:pRg st="4" end="4"/>
                                            </p:txEl>
                                          </p:spTgt>
                                        </p:tgtEl>
                                        <p:attrNameLst>
                                          <p:attrName>style.visibility</p:attrName>
                                        </p:attrNameLst>
                                      </p:cBhvr>
                                      <p:to>
                                        <p:strVal val="hidden"/>
                                      </p:to>
                                    </p:set>
                                  </p:childTnLst>
                                </p:cTn>
                              </p:par>
                              <p:par>
                                <p:cTn id="176" presetID="55" presetClass="exit" presetSubtype="0" fill="hold" grpId="1" nodeType="withEffect">
                                  <p:stCondLst>
                                    <p:cond delay="0"/>
                                  </p:stCondLst>
                                  <p:childTnLst>
                                    <p:anim calcmode="lin" valueType="num">
                                      <p:cBhvr>
                                        <p:cTn id="177" dur="1000"/>
                                        <p:tgtEl>
                                          <p:spTgt spid="3">
                                            <p:txEl>
                                              <p:pRg st="5" end="5"/>
                                            </p:txEl>
                                          </p:spTgt>
                                        </p:tgtEl>
                                        <p:attrNameLst>
                                          <p:attrName>ppt_w</p:attrName>
                                        </p:attrNameLst>
                                      </p:cBhvr>
                                      <p:tavLst>
                                        <p:tav tm="0">
                                          <p:val>
                                            <p:strVal val="ppt_w"/>
                                          </p:val>
                                        </p:tav>
                                        <p:tav tm="100000">
                                          <p:val>
                                            <p:strVal val="ppt_w*0.70"/>
                                          </p:val>
                                        </p:tav>
                                      </p:tavLst>
                                    </p:anim>
                                    <p:anim calcmode="lin" valueType="num">
                                      <p:cBhvr>
                                        <p:cTn id="178" dur="1000"/>
                                        <p:tgtEl>
                                          <p:spTgt spid="3">
                                            <p:txEl>
                                              <p:pRg st="5" end="5"/>
                                            </p:txEl>
                                          </p:spTgt>
                                        </p:tgtEl>
                                        <p:attrNameLst>
                                          <p:attrName>ppt_h</p:attrName>
                                        </p:attrNameLst>
                                      </p:cBhvr>
                                      <p:tavLst>
                                        <p:tav tm="0">
                                          <p:val>
                                            <p:strVal val="ppt_h"/>
                                          </p:val>
                                        </p:tav>
                                        <p:tav tm="100000">
                                          <p:val>
                                            <p:strVal val="ppt_h"/>
                                          </p:val>
                                        </p:tav>
                                      </p:tavLst>
                                    </p:anim>
                                    <p:animEffect transition="out" filter="fade">
                                      <p:cBhvr>
                                        <p:cTn id="179" dur="1000"/>
                                        <p:tgtEl>
                                          <p:spTgt spid="3">
                                            <p:txEl>
                                              <p:pRg st="5" end="5"/>
                                            </p:txEl>
                                          </p:spTgt>
                                        </p:tgtEl>
                                      </p:cBhvr>
                                    </p:animEffect>
                                    <p:set>
                                      <p:cBhvr>
                                        <p:cTn id="180" dur="1" fill="hold">
                                          <p:stCondLst>
                                            <p:cond delay="999"/>
                                          </p:stCondLst>
                                        </p:cTn>
                                        <p:tgtEl>
                                          <p:spTgt spid="3">
                                            <p:txEl>
                                              <p:pRg st="5" end="5"/>
                                            </p:txEl>
                                          </p:spTgt>
                                        </p:tgtEl>
                                        <p:attrNameLst>
                                          <p:attrName>style.visibility</p:attrName>
                                        </p:attrNameLst>
                                      </p:cBhvr>
                                      <p:to>
                                        <p:strVal val="hidden"/>
                                      </p:to>
                                    </p:set>
                                  </p:childTnLst>
                                </p:cTn>
                              </p:par>
                              <p:par>
                                <p:cTn id="181" presetID="55" presetClass="exit" presetSubtype="0" fill="hold" grpId="1" nodeType="withEffect">
                                  <p:stCondLst>
                                    <p:cond delay="0"/>
                                  </p:stCondLst>
                                  <p:childTnLst>
                                    <p:anim calcmode="lin" valueType="num">
                                      <p:cBhvr>
                                        <p:cTn id="182" dur="1000"/>
                                        <p:tgtEl>
                                          <p:spTgt spid="3">
                                            <p:txEl>
                                              <p:pRg st="6" end="6"/>
                                            </p:txEl>
                                          </p:spTgt>
                                        </p:tgtEl>
                                        <p:attrNameLst>
                                          <p:attrName>ppt_w</p:attrName>
                                        </p:attrNameLst>
                                      </p:cBhvr>
                                      <p:tavLst>
                                        <p:tav tm="0">
                                          <p:val>
                                            <p:strVal val="ppt_w"/>
                                          </p:val>
                                        </p:tav>
                                        <p:tav tm="100000">
                                          <p:val>
                                            <p:strVal val="ppt_w*0.70"/>
                                          </p:val>
                                        </p:tav>
                                      </p:tavLst>
                                    </p:anim>
                                    <p:anim calcmode="lin" valueType="num">
                                      <p:cBhvr>
                                        <p:cTn id="183" dur="1000"/>
                                        <p:tgtEl>
                                          <p:spTgt spid="3">
                                            <p:txEl>
                                              <p:pRg st="6" end="6"/>
                                            </p:txEl>
                                          </p:spTgt>
                                        </p:tgtEl>
                                        <p:attrNameLst>
                                          <p:attrName>ppt_h</p:attrName>
                                        </p:attrNameLst>
                                      </p:cBhvr>
                                      <p:tavLst>
                                        <p:tav tm="0">
                                          <p:val>
                                            <p:strVal val="ppt_h"/>
                                          </p:val>
                                        </p:tav>
                                        <p:tav tm="100000">
                                          <p:val>
                                            <p:strVal val="ppt_h"/>
                                          </p:val>
                                        </p:tav>
                                      </p:tavLst>
                                    </p:anim>
                                    <p:animEffect transition="out" filter="fade">
                                      <p:cBhvr>
                                        <p:cTn id="184" dur="1000"/>
                                        <p:tgtEl>
                                          <p:spTgt spid="3">
                                            <p:txEl>
                                              <p:pRg st="6" end="6"/>
                                            </p:txEl>
                                          </p:spTgt>
                                        </p:tgtEl>
                                      </p:cBhvr>
                                    </p:animEffect>
                                    <p:set>
                                      <p:cBhvr>
                                        <p:cTn id="185" dur="1" fill="hold">
                                          <p:stCondLst>
                                            <p:cond delay="999"/>
                                          </p:stCondLst>
                                        </p:cTn>
                                        <p:tgtEl>
                                          <p:spTgt spid="3">
                                            <p:txEl>
                                              <p:pRg st="6" end="6"/>
                                            </p:txEl>
                                          </p:spTgt>
                                        </p:tgtEl>
                                        <p:attrNameLst>
                                          <p:attrName>style.visibility</p:attrName>
                                        </p:attrNameLst>
                                      </p:cBhvr>
                                      <p:to>
                                        <p:strVal val="hidden"/>
                                      </p:to>
                                    </p:set>
                                  </p:childTnLst>
                                </p:cTn>
                              </p:par>
                              <p:par>
                                <p:cTn id="186" presetID="55" presetClass="exit" presetSubtype="0" fill="hold" grpId="1" nodeType="withEffect">
                                  <p:stCondLst>
                                    <p:cond delay="0"/>
                                  </p:stCondLst>
                                  <p:childTnLst>
                                    <p:anim calcmode="lin" valueType="num">
                                      <p:cBhvr>
                                        <p:cTn id="187" dur="1000"/>
                                        <p:tgtEl>
                                          <p:spTgt spid="3">
                                            <p:txEl>
                                              <p:pRg st="7" end="7"/>
                                            </p:txEl>
                                          </p:spTgt>
                                        </p:tgtEl>
                                        <p:attrNameLst>
                                          <p:attrName>ppt_w</p:attrName>
                                        </p:attrNameLst>
                                      </p:cBhvr>
                                      <p:tavLst>
                                        <p:tav tm="0">
                                          <p:val>
                                            <p:strVal val="ppt_w"/>
                                          </p:val>
                                        </p:tav>
                                        <p:tav tm="100000">
                                          <p:val>
                                            <p:strVal val="ppt_w*0.70"/>
                                          </p:val>
                                        </p:tav>
                                      </p:tavLst>
                                    </p:anim>
                                    <p:anim calcmode="lin" valueType="num">
                                      <p:cBhvr>
                                        <p:cTn id="188" dur="1000"/>
                                        <p:tgtEl>
                                          <p:spTgt spid="3">
                                            <p:txEl>
                                              <p:pRg st="7" end="7"/>
                                            </p:txEl>
                                          </p:spTgt>
                                        </p:tgtEl>
                                        <p:attrNameLst>
                                          <p:attrName>ppt_h</p:attrName>
                                        </p:attrNameLst>
                                      </p:cBhvr>
                                      <p:tavLst>
                                        <p:tav tm="0">
                                          <p:val>
                                            <p:strVal val="ppt_h"/>
                                          </p:val>
                                        </p:tav>
                                        <p:tav tm="100000">
                                          <p:val>
                                            <p:strVal val="ppt_h"/>
                                          </p:val>
                                        </p:tav>
                                      </p:tavLst>
                                    </p:anim>
                                    <p:animEffect transition="out" filter="fade">
                                      <p:cBhvr>
                                        <p:cTn id="189" dur="1000"/>
                                        <p:tgtEl>
                                          <p:spTgt spid="3">
                                            <p:txEl>
                                              <p:pRg st="7" end="7"/>
                                            </p:txEl>
                                          </p:spTgt>
                                        </p:tgtEl>
                                      </p:cBhvr>
                                    </p:animEffect>
                                    <p:set>
                                      <p:cBhvr>
                                        <p:cTn id="190" dur="1" fill="hold">
                                          <p:stCondLst>
                                            <p:cond delay="999"/>
                                          </p:stCondLst>
                                        </p:cTn>
                                        <p:tgtEl>
                                          <p:spTgt spid="3">
                                            <p:txEl>
                                              <p:pRg st="7" end="7"/>
                                            </p:txEl>
                                          </p:spTgt>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build="p"/>
      <p:bldP spid="3" grpId="1"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Algerian" pitchFamily="82" charset="0"/>
              </a:rPr>
              <a:t>Water Quality</a:t>
            </a:r>
            <a:endParaRPr lang="en-US" dirty="0">
              <a:latin typeface="Algerian" pitchFamily="82" charset="0"/>
            </a:endParaRPr>
          </a:p>
        </p:txBody>
      </p:sp>
      <p:sp>
        <p:nvSpPr>
          <p:cNvPr id="3" name="Content Placeholder 2"/>
          <p:cNvSpPr>
            <a:spLocks noGrp="1"/>
          </p:cNvSpPr>
          <p:nvPr>
            <p:ph idx="1"/>
          </p:nvPr>
        </p:nvSpPr>
        <p:spPr/>
        <p:txBody>
          <a:bodyPr>
            <a:noAutofit/>
          </a:bodyPr>
          <a:lstStyle/>
          <a:p>
            <a:pPr>
              <a:lnSpc>
                <a:spcPct val="200000"/>
              </a:lnSpc>
            </a:pPr>
            <a:r>
              <a:rPr lang="en-US" sz="2400" dirty="0" smtClean="0">
                <a:latin typeface="Chiller" pitchFamily="82" charset="0"/>
              </a:rPr>
              <a:t>Drainage from abandoned coal mines is the biggest cause of water pollution in Pennsylvania</a:t>
            </a:r>
          </a:p>
          <a:p>
            <a:pPr>
              <a:lnSpc>
                <a:spcPct val="200000"/>
              </a:lnSpc>
            </a:pPr>
            <a:r>
              <a:rPr lang="en-US" sz="2400" dirty="0" smtClean="0">
                <a:latin typeface="Chiller" pitchFamily="82" charset="0"/>
              </a:rPr>
              <a:t>In Elk County water quality is 92 on a scale of 100</a:t>
            </a:r>
          </a:p>
          <a:p>
            <a:pPr>
              <a:lnSpc>
                <a:spcPct val="200000"/>
              </a:lnSpc>
            </a:pPr>
            <a:r>
              <a:rPr lang="en-US" sz="2400" dirty="0" smtClean="0">
                <a:latin typeface="Chiller" pitchFamily="82" charset="0"/>
              </a:rPr>
              <a:t>pH levels and fish populations have been declining</a:t>
            </a:r>
          </a:p>
          <a:p>
            <a:pPr>
              <a:lnSpc>
                <a:spcPct val="200000"/>
              </a:lnSpc>
            </a:pPr>
            <a:r>
              <a:rPr lang="en-US" sz="2400" dirty="0" smtClean="0">
                <a:latin typeface="Chiller" pitchFamily="82" charset="0"/>
              </a:rPr>
              <a:t>several fish kills have been recorded after spring stocking due to spring rains and snow melts</a:t>
            </a:r>
            <a:endParaRPr lang="en-US" sz="2400" dirty="0">
              <a:latin typeface="Chiller" pitchFamily="82" charset="0"/>
            </a:endParaRPr>
          </a:p>
        </p:txBody>
      </p:sp>
    </p:spTree>
  </p:cSld>
  <p:clrMapOvr>
    <a:masterClrMapping/>
  </p:clrMapOvr>
  <p:transition>
    <p:newsfla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Scale>
                                      <p:cBhvr>
                                        <p:cTn id="7" dur="1000" decel="50000" fill="hold">
                                          <p:stCondLst>
                                            <p:cond delay="0"/>
                                          </p:stCondLst>
                                        </p:cTn>
                                        <p:tgtEl>
                                          <p:spTgt spid="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2"/>
                                        </p:tgtEl>
                                        <p:attrNameLst>
                                          <p:attrName>ppt_x</p:attrName>
                                          <p:attrName>ppt_y</p:attrName>
                                        </p:attrNameLst>
                                      </p:cBhvr>
                                    </p:animMotion>
                                    <p:animEffect transition="in" filter="fade">
                                      <p:cBhvr>
                                        <p:cTn id="9" dur="1000"/>
                                        <p:tgtEl>
                                          <p:spTgt spid="2"/>
                                        </p:tgtEl>
                                      </p:cBhvr>
                                    </p:animEffect>
                                  </p:childTnLst>
                                </p:cTn>
                              </p:par>
                            </p:childTnLst>
                          </p:cTn>
                        </p:par>
                        <p:par>
                          <p:cTn id="10" fill="hold">
                            <p:stCondLst>
                              <p:cond delay="1000"/>
                            </p:stCondLst>
                            <p:childTnLst>
                              <p:par>
                                <p:cTn id="11" presetID="52" presetClass="entr" presetSubtype="0" fill="hold" grpId="0" nodeType="after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Scale>
                                      <p:cBhvr>
                                        <p:cTn id="13" dur="1000" decel="50000" fill="hold">
                                          <p:stCondLst>
                                            <p:cond delay="0"/>
                                          </p:stCondLst>
                                        </p:cTn>
                                        <p:tgtEl>
                                          <p:spTgt spid="3">
                                            <p:txEl>
                                              <p:pRg st="0" end="0"/>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1000" decel="50000" fill="hold">
                                          <p:stCondLst>
                                            <p:cond delay="0"/>
                                          </p:stCondLst>
                                        </p:cTn>
                                        <p:tgtEl>
                                          <p:spTgt spid="3">
                                            <p:txEl>
                                              <p:pRg st="0" end="0"/>
                                            </p:txEl>
                                          </p:spTgt>
                                        </p:tgtEl>
                                        <p:attrNameLst>
                                          <p:attrName>ppt_x</p:attrName>
                                          <p:attrName>ppt_y</p:attrName>
                                        </p:attrNameLst>
                                      </p:cBhvr>
                                    </p:animMotion>
                                    <p:animEffect transition="in" filter="fade">
                                      <p:cBhvr>
                                        <p:cTn id="15" dur="1000"/>
                                        <p:tgtEl>
                                          <p:spTgt spid="3">
                                            <p:txEl>
                                              <p:pRg st="0" end="0"/>
                                            </p:txEl>
                                          </p:spTgt>
                                        </p:tgtEl>
                                      </p:cBhvr>
                                    </p:animEffect>
                                  </p:childTnLst>
                                </p:cTn>
                              </p:par>
                            </p:childTnLst>
                          </p:cTn>
                        </p:par>
                        <p:par>
                          <p:cTn id="16" fill="hold">
                            <p:stCondLst>
                              <p:cond delay="2000"/>
                            </p:stCondLst>
                            <p:childTnLst>
                              <p:par>
                                <p:cTn id="17" presetID="52" presetClass="entr" presetSubtype="0" fill="hold" grpId="0" nodeType="after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Scale>
                                      <p:cBhvr>
                                        <p:cTn id="19" dur="1000" decel="50000" fill="hold">
                                          <p:stCondLst>
                                            <p:cond delay="0"/>
                                          </p:stCondLst>
                                        </p:cTn>
                                        <p:tgtEl>
                                          <p:spTgt spid="3">
                                            <p:txEl>
                                              <p:pRg st="1" end="1"/>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0" dur="1000" decel="50000" fill="hold">
                                          <p:stCondLst>
                                            <p:cond delay="0"/>
                                          </p:stCondLst>
                                        </p:cTn>
                                        <p:tgtEl>
                                          <p:spTgt spid="3">
                                            <p:txEl>
                                              <p:pRg st="1" end="1"/>
                                            </p:txEl>
                                          </p:spTgt>
                                        </p:tgtEl>
                                        <p:attrNameLst>
                                          <p:attrName>ppt_x</p:attrName>
                                          <p:attrName>ppt_y</p:attrName>
                                        </p:attrNameLst>
                                      </p:cBhvr>
                                    </p:animMotion>
                                    <p:animEffect transition="in" filter="fade">
                                      <p:cBhvr>
                                        <p:cTn id="21" dur="1000"/>
                                        <p:tgtEl>
                                          <p:spTgt spid="3">
                                            <p:txEl>
                                              <p:pRg st="1" end="1"/>
                                            </p:txEl>
                                          </p:spTgt>
                                        </p:tgtEl>
                                      </p:cBhvr>
                                    </p:animEffect>
                                  </p:childTnLst>
                                </p:cTn>
                              </p:par>
                            </p:childTnLst>
                          </p:cTn>
                        </p:par>
                        <p:par>
                          <p:cTn id="22" fill="hold">
                            <p:stCondLst>
                              <p:cond delay="3000"/>
                            </p:stCondLst>
                            <p:childTnLst>
                              <p:par>
                                <p:cTn id="23" presetID="52" presetClass="entr" presetSubtype="0" fill="hold" grpId="0" nodeType="after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Scale>
                                      <p:cBhvr>
                                        <p:cTn id="25" dur="1000" decel="50000" fill="hold">
                                          <p:stCondLst>
                                            <p:cond delay="0"/>
                                          </p:stCondLst>
                                        </p:cTn>
                                        <p:tgtEl>
                                          <p:spTgt spid="3">
                                            <p:txEl>
                                              <p:pRg st="2" end="2"/>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6" dur="1000" decel="50000" fill="hold">
                                          <p:stCondLst>
                                            <p:cond delay="0"/>
                                          </p:stCondLst>
                                        </p:cTn>
                                        <p:tgtEl>
                                          <p:spTgt spid="3">
                                            <p:txEl>
                                              <p:pRg st="2" end="2"/>
                                            </p:txEl>
                                          </p:spTgt>
                                        </p:tgtEl>
                                        <p:attrNameLst>
                                          <p:attrName>ppt_x</p:attrName>
                                          <p:attrName>ppt_y</p:attrName>
                                        </p:attrNameLst>
                                      </p:cBhvr>
                                    </p:animMotion>
                                    <p:animEffect transition="in" filter="fade">
                                      <p:cBhvr>
                                        <p:cTn id="27" dur="1000"/>
                                        <p:tgtEl>
                                          <p:spTgt spid="3">
                                            <p:txEl>
                                              <p:pRg st="2" end="2"/>
                                            </p:txEl>
                                          </p:spTgt>
                                        </p:tgtEl>
                                      </p:cBhvr>
                                    </p:animEffect>
                                  </p:childTnLst>
                                </p:cTn>
                              </p:par>
                            </p:childTnLst>
                          </p:cTn>
                        </p:par>
                        <p:par>
                          <p:cTn id="28" fill="hold">
                            <p:stCondLst>
                              <p:cond delay="4000"/>
                            </p:stCondLst>
                            <p:childTnLst>
                              <p:par>
                                <p:cTn id="29" presetID="52" presetClass="entr" presetSubtype="0" fill="hold" grpId="0" nodeType="after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Scale>
                                      <p:cBhvr>
                                        <p:cTn id="31" dur="1000" decel="50000" fill="hold">
                                          <p:stCondLst>
                                            <p:cond delay="0"/>
                                          </p:stCondLst>
                                        </p:cTn>
                                        <p:tgtEl>
                                          <p:spTgt spid="3">
                                            <p:txEl>
                                              <p:pRg st="3" end="3"/>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2" dur="1000" decel="50000" fill="hold">
                                          <p:stCondLst>
                                            <p:cond delay="0"/>
                                          </p:stCondLst>
                                        </p:cTn>
                                        <p:tgtEl>
                                          <p:spTgt spid="3">
                                            <p:txEl>
                                              <p:pRg st="3" end="3"/>
                                            </p:txEl>
                                          </p:spTgt>
                                        </p:tgtEl>
                                        <p:attrNameLst>
                                          <p:attrName>ppt_x</p:attrName>
                                          <p:attrName>ppt_y</p:attrName>
                                        </p:attrNameLst>
                                      </p:cBhvr>
                                    </p:animMotion>
                                    <p:animEffect transition="in" filter="fade">
                                      <p:cBhvr>
                                        <p:cTn id="33" dur="1000"/>
                                        <p:tgtEl>
                                          <p:spTgt spid="3">
                                            <p:txEl>
                                              <p:pRg st="3" end="3"/>
                                            </p:txEl>
                                          </p:spTgt>
                                        </p:tgtEl>
                                      </p:cBhvr>
                                    </p:animEffect>
                                  </p:childTnLst>
                                </p:cTn>
                              </p:par>
                            </p:childTnLst>
                          </p:cTn>
                        </p:par>
                        <p:par>
                          <p:cTn id="34" fill="hold">
                            <p:stCondLst>
                              <p:cond delay="5000"/>
                            </p:stCondLst>
                            <p:childTnLst>
                              <p:par>
                                <p:cTn id="35" presetID="29" presetClass="exit" presetSubtype="0" fill="hold" grpId="1" nodeType="afterEffect">
                                  <p:stCondLst>
                                    <p:cond delay="5000"/>
                                  </p:stCondLst>
                                  <p:childTnLst>
                                    <p:anim calcmode="lin" valueType="num">
                                      <p:cBhvr>
                                        <p:cTn id="36" dur="1000"/>
                                        <p:tgtEl>
                                          <p:spTgt spid="2"/>
                                        </p:tgtEl>
                                        <p:attrNameLst>
                                          <p:attrName>ppt_x</p:attrName>
                                        </p:attrNameLst>
                                      </p:cBhvr>
                                      <p:tavLst>
                                        <p:tav tm="0">
                                          <p:val>
                                            <p:strVal val="ppt_x"/>
                                          </p:val>
                                        </p:tav>
                                        <p:tav tm="100000">
                                          <p:val>
                                            <p:strVal val="ppt_x-.2"/>
                                          </p:val>
                                        </p:tav>
                                      </p:tavLst>
                                    </p:anim>
                                    <p:anim calcmode="lin" valueType="num">
                                      <p:cBhvr>
                                        <p:cTn id="37" dur="1000"/>
                                        <p:tgtEl>
                                          <p:spTgt spid="2"/>
                                        </p:tgtEl>
                                        <p:attrNameLst>
                                          <p:attrName>ppt_y</p:attrName>
                                        </p:attrNameLst>
                                      </p:cBhvr>
                                      <p:tavLst>
                                        <p:tav tm="0">
                                          <p:val>
                                            <p:strVal val="ppt_y"/>
                                          </p:val>
                                        </p:tav>
                                        <p:tav tm="100000">
                                          <p:val>
                                            <p:strVal val="ppt_y"/>
                                          </p:val>
                                        </p:tav>
                                      </p:tavLst>
                                    </p:anim>
                                    <p:animEffect transition="out" filter="fade">
                                      <p:cBhvr>
                                        <p:cTn id="38" dur="1000"/>
                                        <p:tgtEl>
                                          <p:spTgt spid="2"/>
                                        </p:tgtEl>
                                      </p:cBhvr>
                                    </p:animEffect>
                                    <p:set>
                                      <p:cBhvr>
                                        <p:cTn id="39" dur="1" fill="hold">
                                          <p:stCondLst>
                                            <p:cond delay="999"/>
                                          </p:stCondLst>
                                        </p:cTn>
                                        <p:tgtEl>
                                          <p:spTgt spid="2"/>
                                        </p:tgtEl>
                                        <p:attrNameLst>
                                          <p:attrName>style.visibility</p:attrName>
                                        </p:attrNameLst>
                                      </p:cBhvr>
                                      <p:to>
                                        <p:strVal val="hidden"/>
                                      </p:to>
                                    </p:set>
                                  </p:childTnLst>
                                </p:cTn>
                              </p:par>
                              <p:par>
                                <p:cTn id="40" presetID="29" presetClass="exit" presetSubtype="0" fill="hold" grpId="1" nodeType="withEffect">
                                  <p:stCondLst>
                                    <p:cond delay="5000"/>
                                  </p:stCondLst>
                                  <p:childTnLst>
                                    <p:anim calcmode="lin" valueType="num">
                                      <p:cBhvr>
                                        <p:cTn id="41" dur="1000"/>
                                        <p:tgtEl>
                                          <p:spTgt spid="3">
                                            <p:txEl>
                                              <p:pRg st="0" end="0"/>
                                            </p:txEl>
                                          </p:spTgt>
                                        </p:tgtEl>
                                        <p:attrNameLst>
                                          <p:attrName>ppt_x</p:attrName>
                                        </p:attrNameLst>
                                      </p:cBhvr>
                                      <p:tavLst>
                                        <p:tav tm="0">
                                          <p:val>
                                            <p:strVal val="ppt_x"/>
                                          </p:val>
                                        </p:tav>
                                        <p:tav tm="100000">
                                          <p:val>
                                            <p:strVal val="ppt_x-.2"/>
                                          </p:val>
                                        </p:tav>
                                      </p:tavLst>
                                    </p:anim>
                                    <p:anim calcmode="lin" valueType="num">
                                      <p:cBhvr>
                                        <p:cTn id="42" dur="1000"/>
                                        <p:tgtEl>
                                          <p:spTgt spid="3">
                                            <p:txEl>
                                              <p:pRg st="0" end="0"/>
                                            </p:txEl>
                                          </p:spTgt>
                                        </p:tgtEl>
                                        <p:attrNameLst>
                                          <p:attrName>ppt_y</p:attrName>
                                        </p:attrNameLst>
                                      </p:cBhvr>
                                      <p:tavLst>
                                        <p:tav tm="0">
                                          <p:val>
                                            <p:strVal val="ppt_y"/>
                                          </p:val>
                                        </p:tav>
                                        <p:tav tm="100000">
                                          <p:val>
                                            <p:strVal val="ppt_y"/>
                                          </p:val>
                                        </p:tav>
                                      </p:tavLst>
                                    </p:anim>
                                    <p:animEffect transition="out" filter="fade">
                                      <p:cBhvr>
                                        <p:cTn id="43" dur="1000"/>
                                        <p:tgtEl>
                                          <p:spTgt spid="3">
                                            <p:txEl>
                                              <p:pRg st="0" end="0"/>
                                            </p:txEl>
                                          </p:spTgt>
                                        </p:tgtEl>
                                      </p:cBhvr>
                                    </p:animEffect>
                                    <p:set>
                                      <p:cBhvr>
                                        <p:cTn id="44" dur="1" fill="hold">
                                          <p:stCondLst>
                                            <p:cond delay="999"/>
                                          </p:stCondLst>
                                        </p:cTn>
                                        <p:tgtEl>
                                          <p:spTgt spid="3">
                                            <p:txEl>
                                              <p:pRg st="0" end="0"/>
                                            </p:txEl>
                                          </p:spTgt>
                                        </p:tgtEl>
                                        <p:attrNameLst>
                                          <p:attrName>style.visibility</p:attrName>
                                        </p:attrNameLst>
                                      </p:cBhvr>
                                      <p:to>
                                        <p:strVal val="hidden"/>
                                      </p:to>
                                    </p:set>
                                  </p:childTnLst>
                                </p:cTn>
                              </p:par>
                              <p:par>
                                <p:cTn id="45" presetID="29" presetClass="exit" presetSubtype="0" fill="hold" grpId="1" nodeType="withEffect">
                                  <p:stCondLst>
                                    <p:cond delay="5000"/>
                                  </p:stCondLst>
                                  <p:childTnLst>
                                    <p:anim calcmode="lin" valueType="num">
                                      <p:cBhvr>
                                        <p:cTn id="46" dur="1000"/>
                                        <p:tgtEl>
                                          <p:spTgt spid="3">
                                            <p:txEl>
                                              <p:pRg st="1" end="1"/>
                                            </p:txEl>
                                          </p:spTgt>
                                        </p:tgtEl>
                                        <p:attrNameLst>
                                          <p:attrName>ppt_x</p:attrName>
                                        </p:attrNameLst>
                                      </p:cBhvr>
                                      <p:tavLst>
                                        <p:tav tm="0">
                                          <p:val>
                                            <p:strVal val="ppt_x"/>
                                          </p:val>
                                        </p:tav>
                                        <p:tav tm="100000">
                                          <p:val>
                                            <p:strVal val="ppt_x-.2"/>
                                          </p:val>
                                        </p:tav>
                                      </p:tavLst>
                                    </p:anim>
                                    <p:anim calcmode="lin" valueType="num">
                                      <p:cBhvr>
                                        <p:cTn id="47" dur="1000"/>
                                        <p:tgtEl>
                                          <p:spTgt spid="3">
                                            <p:txEl>
                                              <p:pRg st="1" end="1"/>
                                            </p:txEl>
                                          </p:spTgt>
                                        </p:tgtEl>
                                        <p:attrNameLst>
                                          <p:attrName>ppt_y</p:attrName>
                                        </p:attrNameLst>
                                      </p:cBhvr>
                                      <p:tavLst>
                                        <p:tav tm="0">
                                          <p:val>
                                            <p:strVal val="ppt_y"/>
                                          </p:val>
                                        </p:tav>
                                        <p:tav tm="100000">
                                          <p:val>
                                            <p:strVal val="ppt_y"/>
                                          </p:val>
                                        </p:tav>
                                      </p:tavLst>
                                    </p:anim>
                                    <p:animEffect transition="out" filter="fade">
                                      <p:cBhvr>
                                        <p:cTn id="48" dur="1000"/>
                                        <p:tgtEl>
                                          <p:spTgt spid="3">
                                            <p:txEl>
                                              <p:pRg st="1" end="1"/>
                                            </p:txEl>
                                          </p:spTgt>
                                        </p:tgtEl>
                                      </p:cBhvr>
                                    </p:animEffect>
                                    <p:set>
                                      <p:cBhvr>
                                        <p:cTn id="49" dur="1" fill="hold">
                                          <p:stCondLst>
                                            <p:cond delay="999"/>
                                          </p:stCondLst>
                                        </p:cTn>
                                        <p:tgtEl>
                                          <p:spTgt spid="3">
                                            <p:txEl>
                                              <p:pRg st="1" end="1"/>
                                            </p:txEl>
                                          </p:spTgt>
                                        </p:tgtEl>
                                        <p:attrNameLst>
                                          <p:attrName>style.visibility</p:attrName>
                                        </p:attrNameLst>
                                      </p:cBhvr>
                                      <p:to>
                                        <p:strVal val="hidden"/>
                                      </p:to>
                                    </p:set>
                                  </p:childTnLst>
                                </p:cTn>
                              </p:par>
                              <p:par>
                                <p:cTn id="50" presetID="29" presetClass="exit" presetSubtype="0" fill="hold" grpId="1" nodeType="withEffect">
                                  <p:stCondLst>
                                    <p:cond delay="5000"/>
                                  </p:stCondLst>
                                  <p:childTnLst>
                                    <p:anim calcmode="lin" valueType="num">
                                      <p:cBhvr>
                                        <p:cTn id="51" dur="1000"/>
                                        <p:tgtEl>
                                          <p:spTgt spid="3">
                                            <p:txEl>
                                              <p:pRg st="2" end="2"/>
                                            </p:txEl>
                                          </p:spTgt>
                                        </p:tgtEl>
                                        <p:attrNameLst>
                                          <p:attrName>ppt_x</p:attrName>
                                        </p:attrNameLst>
                                      </p:cBhvr>
                                      <p:tavLst>
                                        <p:tav tm="0">
                                          <p:val>
                                            <p:strVal val="ppt_x"/>
                                          </p:val>
                                        </p:tav>
                                        <p:tav tm="100000">
                                          <p:val>
                                            <p:strVal val="ppt_x-.2"/>
                                          </p:val>
                                        </p:tav>
                                      </p:tavLst>
                                    </p:anim>
                                    <p:anim calcmode="lin" valueType="num">
                                      <p:cBhvr>
                                        <p:cTn id="52" dur="1000"/>
                                        <p:tgtEl>
                                          <p:spTgt spid="3">
                                            <p:txEl>
                                              <p:pRg st="2" end="2"/>
                                            </p:txEl>
                                          </p:spTgt>
                                        </p:tgtEl>
                                        <p:attrNameLst>
                                          <p:attrName>ppt_y</p:attrName>
                                        </p:attrNameLst>
                                      </p:cBhvr>
                                      <p:tavLst>
                                        <p:tav tm="0">
                                          <p:val>
                                            <p:strVal val="ppt_y"/>
                                          </p:val>
                                        </p:tav>
                                        <p:tav tm="100000">
                                          <p:val>
                                            <p:strVal val="ppt_y"/>
                                          </p:val>
                                        </p:tav>
                                      </p:tavLst>
                                    </p:anim>
                                    <p:animEffect transition="out" filter="fade">
                                      <p:cBhvr>
                                        <p:cTn id="53" dur="1000"/>
                                        <p:tgtEl>
                                          <p:spTgt spid="3">
                                            <p:txEl>
                                              <p:pRg st="2" end="2"/>
                                            </p:txEl>
                                          </p:spTgt>
                                        </p:tgtEl>
                                      </p:cBhvr>
                                    </p:animEffect>
                                    <p:set>
                                      <p:cBhvr>
                                        <p:cTn id="54" dur="1" fill="hold">
                                          <p:stCondLst>
                                            <p:cond delay="999"/>
                                          </p:stCondLst>
                                        </p:cTn>
                                        <p:tgtEl>
                                          <p:spTgt spid="3">
                                            <p:txEl>
                                              <p:pRg st="2" end="2"/>
                                            </p:txEl>
                                          </p:spTgt>
                                        </p:tgtEl>
                                        <p:attrNameLst>
                                          <p:attrName>style.visibility</p:attrName>
                                        </p:attrNameLst>
                                      </p:cBhvr>
                                      <p:to>
                                        <p:strVal val="hidden"/>
                                      </p:to>
                                    </p:set>
                                  </p:childTnLst>
                                </p:cTn>
                              </p:par>
                              <p:par>
                                <p:cTn id="55" presetID="29" presetClass="exit" presetSubtype="0" fill="hold" grpId="1" nodeType="withEffect">
                                  <p:stCondLst>
                                    <p:cond delay="5000"/>
                                  </p:stCondLst>
                                  <p:childTnLst>
                                    <p:anim calcmode="lin" valueType="num">
                                      <p:cBhvr>
                                        <p:cTn id="56" dur="1000"/>
                                        <p:tgtEl>
                                          <p:spTgt spid="3">
                                            <p:txEl>
                                              <p:pRg st="3" end="3"/>
                                            </p:txEl>
                                          </p:spTgt>
                                        </p:tgtEl>
                                        <p:attrNameLst>
                                          <p:attrName>ppt_x</p:attrName>
                                        </p:attrNameLst>
                                      </p:cBhvr>
                                      <p:tavLst>
                                        <p:tav tm="0">
                                          <p:val>
                                            <p:strVal val="ppt_x"/>
                                          </p:val>
                                        </p:tav>
                                        <p:tav tm="100000">
                                          <p:val>
                                            <p:strVal val="ppt_x-.2"/>
                                          </p:val>
                                        </p:tav>
                                      </p:tavLst>
                                    </p:anim>
                                    <p:anim calcmode="lin" valueType="num">
                                      <p:cBhvr>
                                        <p:cTn id="57" dur="1000"/>
                                        <p:tgtEl>
                                          <p:spTgt spid="3">
                                            <p:txEl>
                                              <p:pRg st="3" end="3"/>
                                            </p:txEl>
                                          </p:spTgt>
                                        </p:tgtEl>
                                        <p:attrNameLst>
                                          <p:attrName>ppt_y</p:attrName>
                                        </p:attrNameLst>
                                      </p:cBhvr>
                                      <p:tavLst>
                                        <p:tav tm="0">
                                          <p:val>
                                            <p:strVal val="ppt_y"/>
                                          </p:val>
                                        </p:tav>
                                        <p:tav tm="100000">
                                          <p:val>
                                            <p:strVal val="ppt_y"/>
                                          </p:val>
                                        </p:tav>
                                      </p:tavLst>
                                    </p:anim>
                                    <p:animEffect transition="out" filter="fade">
                                      <p:cBhvr>
                                        <p:cTn id="58" dur="1000"/>
                                        <p:tgtEl>
                                          <p:spTgt spid="3">
                                            <p:txEl>
                                              <p:pRg st="3" end="3"/>
                                            </p:txEl>
                                          </p:spTgt>
                                        </p:tgtEl>
                                      </p:cBhvr>
                                    </p:animEffect>
                                    <p:set>
                                      <p:cBhvr>
                                        <p:cTn id="59" dur="1" fill="hold">
                                          <p:stCondLst>
                                            <p:cond delay="999"/>
                                          </p:stCondLst>
                                        </p:cTn>
                                        <p:tgtEl>
                                          <p:spTgt spid="3">
                                            <p:txEl>
                                              <p:pRg st="3" end="3"/>
                                            </p:txEl>
                                          </p:spTgt>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build="p"/>
      <p:bldP spid="3" grpId="1"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Clarion River Basin Issues</a:t>
            </a:r>
            <a:endParaRPr lang="en-US" dirty="0"/>
          </a:p>
        </p:txBody>
      </p:sp>
      <p:sp>
        <p:nvSpPr>
          <p:cNvPr id="5" name="Content Placeholder 4"/>
          <p:cNvSpPr>
            <a:spLocks noGrp="1"/>
          </p:cNvSpPr>
          <p:nvPr>
            <p:ph sz="half" idx="1"/>
          </p:nvPr>
        </p:nvSpPr>
        <p:spPr/>
        <p:txBody>
          <a:bodyPr/>
          <a:lstStyle/>
          <a:p>
            <a:pPr algn="ctr">
              <a:buNone/>
            </a:pPr>
            <a:r>
              <a:rPr lang="en-US" dirty="0" smtClean="0"/>
              <a:t>Water Quality</a:t>
            </a:r>
          </a:p>
          <a:p>
            <a:r>
              <a:rPr lang="en-US" sz="2400" dirty="0" smtClean="0"/>
              <a:t>Industrial Wastes Polluting River</a:t>
            </a:r>
          </a:p>
          <a:p>
            <a:r>
              <a:rPr lang="en-US" sz="2400" dirty="0" smtClean="0"/>
              <a:t>Lack of Monitoring Programs</a:t>
            </a:r>
          </a:p>
          <a:p>
            <a:r>
              <a:rPr lang="en-US" sz="2400" dirty="0" smtClean="0"/>
              <a:t>Development Along Elk Creek Highest Throughout Entire Watershed</a:t>
            </a:r>
          </a:p>
          <a:p>
            <a:endParaRPr lang="en-US" sz="2400" dirty="0"/>
          </a:p>
        </p:txBody>
      </p:sp>
      <p:sp>
        <p:nvSpPr>
          <p:cNvPr id="6" name="Content Placeholder 5"/>
          <p:cNvSpPr>
            <a:spLocks noGrp="1"/>
          </p:cNvSpPr>
          <p:nvPr>
            <p:ph sz="half" idx="2"/>
          </p:nvPr>
        </p:nvSpPr>
        <p:spPr/>
        <p:txBody>
          <a:bodyPr/>
          <a:lstStyle/>
          <a:p>
            <a:pPr algn="ctr">
              <a:buNone/>
            </a:pPr>
            <a:r>
              <a:rPr lang="en-US" dirty="0" smtClean="0"/>
              <a:t>Sewage Treatment</a:t>
            </a:r>
          </a:p>
          <a:p>
            <a:r>
              <a:rPr lang="en-US" sz="2400" dirty="0" smtClean="0"/>
              <a:t>Inadequate Treatments</a:t>
            </a:r>
          </a:p>
          <a:p>
            <a:r>
              <a:rPr lang="en-US" sz="2400" dirty="0" smtClean="0"/>
              <a:t>Tourism Increases Usage</a:t>
            </a:r>
          </a:p>
          <a:p>
            <a:r>
              <a:rPr lang="en-US" sz="2400" dirty="0" smtClean="0"/>
              <a:t>Malfunctions Increase Pollution</a:t>
            </a:r>
          </a:p>
          <a:p>
            <a:pPr>
              <a:buNone/>
            </a:pPr>
            <a:endParaRPr lang="en-US" sz="2400" dirty="0" smtClean="0"/>
          </a:p>
        </p:txBody>
      </p:sp>
      <p:pic>
        <p:nvPicPr>
          <p:cNvPr id="1026" name="Picture 2" descr="C:\Documents and Settings\mpearsall10\Local Settings\Temporary Internet Files\Content.IE5\AVGA2LQC\MC900312078[1].wmf"/>
          <p:cNvPicPr>
            <a:picLocks noChangeAspect="1" noChangeArrowheads="1"/>
          </p:cNvPicPr>
          <p:nvPr/>
        </p:nvPicPr>
        <p:blipFill>
          <a:blip r:embed="rId3" cstate="print"/>
          <a:srcRect/>
          <a:stretch>
            <a:fillRect/>
          </a:stretch>
        </p:blipFill>
        <p:spPr bwMode="auto">
          <a:xfrm>
            <a:off x="2971800" y="5257800"/>
            <a:ext cx="1295400" cy="1318485"/>
          </a:xfrm>
          <a:prstGeom prst="rect">
            <a:avLst/>
          </a:prstGeom>
          <a:noFill/>
        </p:spPr>
      </p:pic>
      <p:pic>
        <p:nvPicPr>
          <p:cNvPr id="1027" name="Picture 3" descr="C:\Documents and Settings\mpearsall10\Local Settings\Temporary Internet Files\Content.IE5\AVGA2LQC\MC900298021[1].wmf"/>
          <p:cNvPicPr>
            <a:picLocks noChangeAspect="1" noChangeArrowheads="1"/>
          </p:cNvPicPr>
          <p:nvPr/>
        </p:nvPicPr>
        <p:blipFill>
          <a:blip r:embed="rId4" cstate="print"/>
          <a:srcRect/>
          <a:stretch>
            <a:fillRect/>
          </a:stretch>
        </p:blipFill>
        <p:spPr bwMode="auto">
          <a:xfrm>
            <a:off x="6096000" y="4038600"/>
            <a:ext cx="1815084" cy="1027786"/>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800" decel="100000"/>
                                        <p:tgtEl>
                                          <p:spTgt spid="4"/>
                                        </p:tgtEl>
                                      </p:cBhvr>
                                    </p:animEffect>
                                    <p:anim calcmode="lin" valueType="num">
                                      <p:cBhvr>
                                        <p:cTn id="8" dur="800" decel="100000" fill="hold"/>
                                        <p:tgtEl>
                                          <p:spTgt spid="4"/>
                                        </p:tgtEl>
                                        <p:attrNameLst>
                                          <p:attrName>style.rotation</p:attrName>
                                        </p:attrNameLst>
                                      </p:cBhvr>
                                      <p:tavLst>
                                        <p:tav tm="0">
                                          <p:val>
                                            <p:fltVal val="-90"/>
                                          </p:val>
                                        </p:tav>
                                        <p:tav tm="100000">
                                          <p:val>
                                            <p:fltVal val="0"/>
                                          </p:val>
                                        </p:tav>
                                      </p:tavLst>
                                    </p:anim>
                                    <p:anim calcmode="lin" valueType="num">
                                      <p:cBhvr>
                                        <p:cTn id="9" dur="800" decel="100000" fill="hold"/>
                                        <p:tgtEl>
                                          <p:spTgt spid="4"/>
                                        </p:tgtEl>
                                        <p:attrNameLst>
                                          <p:attrName>ppt_x</p:attrName>
                                        </p:attrNameLst>
                                      </p:cBhvr>
                                      <p:tavLst>
                                        <p:tav tm="0">
                                          <p:val>
                                            <p:strVal val="#ppt_x+0.4"/>
                                          </p:val>
                                        </p:tav>
                                        <p:tav tm="100000">
                                          <p:val>
                                            <p:strVal val="#ppt_x-0.05"/>
                                          </p:val>
                                        </p:tav>
                                      </p:tavLst>
                                    </p:anim>
                                    <p:anim calcmode="lin" valueType="num">
                                      <p:cBhvr>
                                        <p:cTn id="10" dur="800" decel="100000" fill="hold"/>
                                        <p:tgtEl>
                                          <p:spTgt spid="4"/>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4"/>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4"/>
                                        </p:tgtEl>
                                        <p:attrNameLst>
                                          <p:attrName>ppt_y</p:attrName>
                                        </p:attrNameLst>
                                      </p:cBhvr>
                                      <p:tavLst>
                                        <p:tav tm="0">
                                          <p:val>
                                            <p:strVal val="#ppt_y+0.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52" presetClass="entr" presetSubtype="0" fill="hold" grpId="0" nodeType="clickEffect">
                                  <p:stCondLst>
                                    <p:cond delay="0"/>
                                  </p:stCondLst>
                                  <p:childTnLst>
                                    <p:set>
                                      <p:cBhvr>
                                        <p:cTn id="16" dur="1" fill="hold">
                                          <p:stCondLst>
                                            <p:cond delay="0"/>
                                          </p:stCondLst>
                                        </p:cTn>
                                        <p:tgtEl>
                                          <p:spTgt spid="5">
                                            <p:txEl>
                                              <p:pRg st="0" end="0"/>
                                            </p:txEl>
                                          </p:spTgt>
                                        </p:tgtEl>
                                        <p:attrNameLst>
                                          <p:attrName>style.visibility</p:attrName>
                                        </p:attrNameLst>
                                      </p:cBhvr>
                                      <p:to>
                                        <p:strVal val="visible"/>
                                      </p:to>
                                    </p:set>
                                    <p:animScale>
                                      <p:cBhvr>
                                        <p:cTn id="17" dur="2000" decel="50000" fill="hold">
                                          <p:stCondLst>
                                            <p:cond delay="0"/>
                                          </p:stCondLst>
                                        </p:cTn>
                                        <p:tgtEl>
                                          <p:spTgt spid="5">
                                            <p:txEl>
                                              <p:pRg st="0" end="0"/>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2000" decel="50000" fill="hold">
                                          <p:stCondLst>
                                            <p:cond delay="0"/>
                                          </p:stCondLst>
                                        </p:cTn>
                                        <p:tgtEl>
                                          <p:spTgt spid="5">
                                            <p:txEl>
                                              <p:pRg st="0" end="0"/>
                                            </p:txEl>
                                          </p:spTgt>
                                        </p:tgtEl>
                                        <p:attrNameLst>
                                          <p:attrName>ppt_x</p:attrName>
                                          <p:attrName>ppt_y</p:attrName>
                                        </p:attrNameLst>
                                      </p:cBhvr>
                                    </p:animMotion>
                                    <p:animEffect transition="in" filter="fade">
                                      <p:cBhvr>
                                        <p:cTn id="19" dur="2000"/>
                                        <p:tgtEl>
                                          <p:spTgt spid="5">
                                            <p:txEl>
                                              <p:pRg st="0" end="0"/>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52" presetClass="entr" presetSubtype="0" fill="hold" grpId="0" nodeType="clickEffect">
                                  <p:stCondLst>
                                    <p:cond delay="0"/>
                                  </p:stCondLst>
                                  <p:childTnLst>
                                    <p:set>
                                      <p:cBhvr>
                                        <p:cTn id="23" dur="1" fill="hold">
                                          <p:stCondLst>
                                            <p:cond delay="0"/>
                                          </p:stCondLst>
                                        </p:cTn>
                                        <p:tgtEl>
                                          <p:spTgt spid="5">
                                            <p:txEl>
                                              <p:pRg st="1" end="1"/>
                                            </p:txEl>
                                          </p:spTgt>
                                        </p:tgtEl>
                                        <p:attrNameLst>
                                          <p:attrName>style.visibility</p:attrName>
                                        </p:attrNameLst>
                                      </p:cBhvr>
                                      <p:to>
                                        <p:strVal val="visible"/>
                                      </p:to>
                                    </p:set>
                                    <p:animScale>
                                      <p:cBhvr>
                                        <p:cTn id="24" dur="2000" decel="50000" fill="hold">
                                          <p:stCondLst>
                                            <p:cond delay="0"/>
                                          </p:stCondLst>
                                        </p:cTn>
                                        <p:tgtEl>
                                          <p:spTgt spid="5">
                                            <p:txEl>
                                              <p:pRg st="1" end="1"/>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5" dur="2000" decel="50000" fill="hold">
                                          <p:stCondLst>
                                            <p:cond delay="0"/>
                                          </p:stCondLst>
                                        </p:cTn>
                                        <p:tgtEl>
                                          <p:spTgt spid="5">
                                            <p:txEl>
                                              <p:pRg st="1" end="1"/>
                                            </p:txEl>
                                          </p:spTgt>
                                        </p:tgtEl>
                                        <p:attrNameLst>
                                          <p:attrName>ppt_x</p:attrName>
                                          <p:attrName>ppt_y</p:attrName>
                                        </p:attrNameLst>
                                      </p:cBhvr>
                                    </p:animMotion>
                                    <p:animEffect transition="in" filter="fade">
                                      <p:cBhvr>
                                        <p:cTn id="26" dur="2000"/>
                                        <p:tgtEl>
                                          <p:spTgt spid="5">
                                            <p:txEl>
                                              <p:pRg st="1" end="1"/>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52" presetClass="entr" presetSubtype="0" fill="hold" grpId="0" nodeType="clickEffect">
                                  <p:stCondLst>
                                    <p:cond delay="0"/>
                                  </p:stCondLst>
                                  <p:childTnLst>
                                    <p:set>
                                      <p:cBhvr>
                                        <p:cTn id="30" dur="1" fill="hold">
                                          <p:stCondLst>
                                            <p:cond delay="0"/>
                                          </p:stCondLst>
                                        </p:cTn>
                                        <p:tgtEl>
                                          <p:spTgt spid="5">
                                            <p:txEl>
                                              <p:pRg st="2" end="2"/>
                                            </p:txEl>
                                          </p:spTgt>
                                        </p:tgtEl>
                                        <p:attrNameLst>
                                          <p:attrName>style.visibility</p:attrName>
                                        </p:attrNameLst>
                                      </p:cBhvr>
                                      <p:to>
                                        <p:strVal val="visible"/>
                                      </p:to>
                                    </p:set>
                                    <p:animScale>
                                      <p:cBhvr>
                                        <p:cTn id="31" dur="2000" decel="50000" fill="hold">
                                          <p:stCondLst>
                                            <p:cond delay="0"/>
                                          </p:stCondLst>
                                        </p:cTn>
                                        <p:tgtEl>
                                          <p:spTgt spid="5">
                                            <p:txEl>
                                              <p:pRg st="2" end="2"/>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2" dur="2000" decel="50000" fill="hold">
                                          <p:stCondLst>
                                            <p:cond delay="0"/>
                                          </p:stCondLst>
                                        </p:cTn>
                                        <p:tgtEl>
                                          <p:spTgt spid="5">
                                            <p:txEl>
                                              <p:pRg st="2" end="2"/>
                                            </p:txEl>
                                          </p:spTgt>
                                        </p:tgtEl>
                                        <p:attrNameLst>
                                          <p:attrName>ppt_x</p:attrName>
                                          <p:attrName>ppt_y</p:attrName>
                                        </p:attrNameLst>
                                      </p:cBhvr>
                                    </p:animMotion>
                                    <p:animEffect transition="in" filter="fade">
                                      <p:cBhvr>
                                        <p:cTn id="33" dur="2000"/>
                                        <p:tgtEl>
                                          <p:spTgt spid="5">
                                            <p:txEl>
                                              <p:pRg st="2" end="2"/>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52" presetClass="entr" presetSubtype="0" fill="hold" grpId="0" nodeType="clickEffect">
                                  <p:stCondLst>
                                    <p:cond delay="0"/>
                                  </p:stCondLst>
                                  <p:childTnLst>
                                    <p:set>
                                      <p:cBhvr>
                                        <p:cTn id="37" dur="1" fill="hold">
                                          <p:stCondLst>
                                            <p:cond delay="0"/>
                                          </p:stCondLst>
                                        </p:cTn>
                                        <p:tgtEl>
                                          <p:spTgt spid="5">
                                            <p:txEl>
                                              <p:pRg st="3" end="3"/>
                                            </p:txEl>
                                          </p:spTgt>
                                        </p:tgtEl>
                                        <p:attrNameLst>
                                          <p:attrName>style.visibility</p:attrName>
                                        </p:attrNameLst>
                                      </p:cBhvr>
                                      <p:to>
                                        <p:strVal val="visible"/>
                                      </p:to>
                                    </p:set>
                                    <p:animScale>
                                      <p:cBhvr>
                                        <p:cTn id="38" dur="2000" decel="50000" fill="hold">
                                          <p:stCondLst>
                                            <p:cond delay="0"/>
                                          </p:stCondLst>
                                        </p:cTn>
                                        <p:tgtEl>
                                          <p:spTgt spid="5">
                                            <p:txEl>
                                              <p:pRg st="3" end="3"/>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9" dur="2000" decel="50000" fill="hold">
                                          <p:stCondLst>
                                            <p:cond delay="0"/>
                                          </p:stCondLst>
                                        </p:cTn>
                                        <p:tgtEl>
                                          <p:spTgt spid="5">
                                            <p:txEl>
                                              <p:pRg st="3" end="3"/>
                                            </p:txEl>
                                          </p:spTgt>
                                        </p:tgtEl>
                                        <p:attrNameLst>
                                          <p:attrName>ppt_x</p:attrName>
                                          <p:attrName>ppt_y</p:attrName>
                                        </p:attrNameLst>
                                      </p:cBhvr>
                                    </p:animMotion>
                                    <p:animEffect transition="in" filter="fade">
                                      <p:cBhvr>
                                        <p:cTn id="40" dur="2000"/>
                                        <p:tgtEl>
                                          <p:spTgt spid="5">
                                            <p:txEl>
                                              <p:pRg st="3" end="3"/>
                                            </p:txEl>
                                          </p:spTgt>
                                        </p:tgtEl>
                                      </p:cBhvr>
                                    </p:animEffect>
                                  </p:childTnLst>
                                </p:cTn>
                              </p:par>
                            </p:childTnLst>
                          </p:cTn>
                        </p:par>
                        <p:par>
                          <p:cTn id="41" fill="hold">
                            <p:stCondLst>
                              <p:cond delay="2000"/>
                            </p:stCondLst>
                            <p:childTnLst>
                              <p:par>
                                <p:cTn id="42" presetID="52" presetClass="entr" presetSubtype="0" fill="hold" nodeType="afterEffect">
                                  <p:stCondLst>
                                    <p:cond delay="0"/>
                                  </p:stCondLst>
                                  <p:childTnLst>
                                    <p:set>
                                      <p:cBhvr>
                                        <p:cTn id="43" dur="1" fill="hold">
                                          <p:stCondLst>
                                            <p:cond delay="0"/>
                                          </p:stCondLst>
                                        </p:cTn>
                                        <p:tgtEl>
                                          <p:spTgt spid="6">
                                            <p:txEl>
                                              <p:pRg st="0" end="0"/>
                                            </p:txEl>
                                          </p:spTgt>
                                        </p:tgtEl>
                                        <p:attrNameLst>
                                          <p:attrName>style.visibility</p:attrName>
                                        </p:attrNameLst>
                                      </p:cBhvr>
                                      <p:to>
                                        <p:strVal val="visible"/>
                                      </p:to>
                                    </p:set>
                                    <p:animScale>
                                      <p:cBhvr>
                                        <p:cTn id="44" dur="1000" decel="50000" fill="hold">
                                          <p:stCondLst>
                                            <p:cond delay="0"/>
                                          </p:stCondLst>
                                        </p:cTn>
                                        <p:tgtEl>
                                          <p:spTgt spid="6">
                                            <p:txEl>
                                              <p:pRg st="0" end="0"/>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5" dur="1000" decel="50000" fill="hold">
                                          <p:stCondLst>
                                            <p:cond delay="0"/>
                                          </p:stCondLst>
                                        </p:cTn>
                                        <p:tgtEl>
                                          <p:spTgt spid="6">
                                            <p:txEl>
                                              <p:pRg st="0" end="0"/>
                                            </p:txEl>
                                          </p:spTgt>
                                        </p:tgtEl>
                                        <p:attrNameLst>
                                          <p:attrName>ppt_x</p:attrName>
                                          <p:attrName>ppt_y</p:attrName>
                                        </p:attrNameLst>
                                      </p:cBhvr>
                                    </p:animMotion>
                                    <p:animEffect transition="in" filter="fade">
                                      <p:cBhvr>
                                        <p:cTn id="46" dur="1000"/>
                                        <p:tgtEl>
                                          <p:spTgt spid="6">
                                            <p:txEl>
                                              <p:pRg st="0" end="0"/>
                                            </p:txEl>
                                          </p:spTgt>
                                        </p:tgtEl>
                                      </p:cBhvr>
                                    </p:animEffect>
                                  </p:childTnLst>
                                </p:cTn>
                              </p:par>
                            </p:childTnLst>
                          </p:cTn>
                        </p:par>
                        <p:par>
                          <p:cTn id="47" fill="hold">
                            <p:stCondLst>
                              <p:cond delay="3000"/>
                            </p:stCondLst>
                            <p:childTnLst>
                              <p:par>
                                <p:cTn id="48" presetID="52" presetClass="entr" presetSubtype="0" fill="hold" nodeType="afterEffect">
                                  <p:stCondLst>
                                    <p:cond delay="0"/>
                                  </p:stCondLst>
                                  <p:childTnLst>
                                    <p:set>
                                      <p:cBhvr>
                                        <p:cTn id="49" dur="1" fill="hold">
                                          <p:stCondLst>
                                            <p:cond delay="0"/>
                                          </p:stCondLst>
                                        </p:cTn>
                                        <p:tgtEl>
                                          <p:spTgt spid="6">
                                            <p:txEl>
                                              <p:pRg st="1" end="1"/>
                                            </p:txEl>
                                          </p:spTgt>
                                        </p:tgtEl>
                                        <p:attrNameLst>
                                          <p:attrName>style.visibility</p:attrName>
                                        </p:attrNameLst>
                                      </p:cBhvr>
                                      <p:to>
                                        <p:strVal val="visible"/>
                                      </p:to>
                                    </p:set>
                                    <p:animScale>
                                      <p:cBhvr>
                                        <p:cTn id="50" dur="1000" decel="50000" fill="hold">
                                          <p:stCondLst>
                                            <p:cond delay="0"/>
                                          </p:stCondLst>
                                        </p:cTn>
                                        <p:tgtEl>
                                          <p:spTgt spid="6">
                                            <p:txEl>
                                              <p:pRg st="1" end="1"/>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1" dur="1000" decel="50000" fill="hold">
                                          <p:stCondLst>
                                            <p:cond delay="0"/>
                                          </p:stCondLst>
                                        </p:cTn>
                                        <p:tgtEl>
                                          <p:spTgt spid="6">
                                            <p:txEl>
                                              <p:pRg st="1" end="1"/>
                                            </p:txEl>
                                          </p:spTgt>
                                        </p:tgtEl>
                                        <p:attrNameLst>
                                          <p:attrName>ppt_x</p:attrName>
                                          <p:attrName>ppt_y</p:attrName>
                                        </p:attrNameLst>
                                      </p:cBhvr>
                                    </p:animMotion>
                                    <p:animEffect transition="in" filter="fade">
                                      <p:cBhvr>
                                        <p:cTn id="52" dur="1000"/>
                                        <p:tgtEl>
                                          <p:spTgt spid="6">
                                            <p:txEl>
                                              <p:pRg st="1" end="1"/>
                                            </p:txEl>
                                          </p:spTgt>
                                        </p:tgtEl>
                                      </p:cBhvr>
                                    </p:animEffect>
                                  </p:childTnLst>
                                </p:cTn>
                              </p:par>
                            </p:childTnLst>
                          </p:cTn>
                        </p:par>
                        <p:par>
                          <p:cTn id="53" fill="hold">
                            <p:stCondLst>
                              <p:cond delay="4000"/>
                            </p:stCondLst>
                            <p:childTnLst>
                              <p:par>
                                <p:cTn id="54" presetID="52" presetClass="entr" presetSubtype="0" fill="hold" nodeType="afterEffect">
                                  <p:stCondLst>
                                    <p:cond delay="0"/>
                                  </p:stCondLst>
                                  <p:childTnLst>
                                    <p:set>
                                      <p:cBhvr>
                                        <p:cTn id="55" dur="1" fill="hold">
                                          <p:stCondLst>
                                            <p:cond delay="0"/>
                                          </p:stCondLst>
                                        </p:cTn>
                                        <p:tgtEl>
                                          <p:spTgt spid="6">
                                            <p:txEl>
                                              <p:pRg st="2" end="2"/>
                                            </p:txEl>
                                          </p:spTgt>
                                        </p:tgtEl>
                                        <p:attrNameLst>
                                          <p:attrName>style.visibility</p:attrName>
                                        </p:attrNameLst>
                                      </p:cBhvr>
                                      <p:to>
                                        <p:strVal val="visible"/>
                                      </p:to>
                                    </p:set>
                                    <p:animScale>
                                      <p:cBhvr>
                                        <p:cTn id="56" dur="1000" decel="50000" fill="hold">
                                          <p:stCondLst>
                                            <p:cond delay="0"/>
                                          </p:stCondLst>
                                        </p:cTn>
                                        <p:tgtEl>
                                          <p:spTgt spid="6">
                                            <p:txEl>
                                              <p:pRg st="2" end="2"/>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7" dur="1000" decel="50000" fill="hold">
                                          <p:stCondLst>
                                            <p:cond delay="0"/>
                                          </p:stCondLst>
                                        </p:cTn>
                                        <p:tgtEl>
                                          <p:spTgt spid="6">
                                            <p:txEl>
                                              <p:pRg st="2" end="2"/>
                                            </p:txEl>
                                          </p:spTgt>
                                        </p:tgtEl>
                                        <p:attrNameLst>
                                          <p:attrName>ppt_x</p:attrName>
                                          <p:attrName>ppt_y</p:attrName>
                                        </p:attrNameLst>
                                      </p:cBhvr>
                                    </p:animMotion>
                                    <p:animEffect transition="in" filter="fade">
                                      <p:cBhvr>
                                        <p:cTn id="58" dur="1000"/>
                                        <p:tgtEl>
                                          <p:spTgt spid="6">
                                            <p:txEl>
                                              <p:pRg st="2" end="2"/>
                                            </p:txEl>
                                          </p:spTgt>
                                        </p:tgtEl>
                                      </p:cBhvr>
                                    </p:animEffect>
                                  </p:childTnLst>
                                </p:cTn>
                              </p:par>
                            </p:childTnLst>
                          </p:cTn>
                        </p:par>
                        <p:par>
                          <p:cTn id="59" fill="hold">
                            <p:stCondLst>
                              <p:cond delay="5000"/>
                            </p:stCondLst>
                            <p:childTnLst>
                              <p:par>
                                <p:cTn id="60" presetID="52" presetClass="entr" presetSubtype="0" fill="hold" nodeType="afterEffect">
                                  <p:stCondLst>
                                    <p:cond delay="0"/>
                                  </p:stCondLst>
                                  <p:childTnLst>
                                    <p:set>
                                      <p:cBhvr>
                                        <p:cTn id="61" dur="1" fill="hold">
                                          <p:stCondLst>
                                            <p:cond delay="0"/>
                                          </p:stCondLst>
                                        </p:cTn>
                                        <p:tgtEl>
                                          <p:spTgt spid="6">
                                            <p:txEl>
                                              <p:pRg st="3" end="3"/>
                                            </p:txEl>
                                          </p:spTgt>
                                        </p:tgtEl>
                                        <p:attrNameLst>
                                          <p:attrName>style.visibility</p:attrName>
                                        </p:attrNameLst>
                                      </p:cBhvr>
                                      <p:to>
                                        <p:strVal val="visible"/>
                                      </p:to>
                                    </p:set>
                                    <p:animScale>
                                      <p:cBhvr>
                                        <p:cTn id="62" dur="1000" decel="50000" fill="hold">
                                          <p:stCondLst>
                                            <p:cond delay="0"/>
                                          </p:stCondLst>
                                        </p:cTn>
                                        <p:tgtEl>
                                          <p:spTgt spid="6">
                                            <p:txEl>
                                              <p:pRg st="3" end="3"/>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3" dur="1000" decel="50000" fill="hold">
                                          <p:stCondLst>
                                            <p:cond delay="0"/>
                                          </p:stCondLst>
                                        </p:cTn>
                                        <p:tgtEl>
                                          <p:spTgt spid="6">
                                            <p:txEl>
                                              <p:pRg st="3" end="3"/>
                                            </p:txEl>
                                          </p:spTgt>
                                        </p:tgtEl>
                                        <p:attrNameLst>
                                          <p:attrName>ppt_x</p:attrName>
                                          <p:attrName>ppt_y</p:attrName>
                                        </p:attrNameLst>
                                      </p:cBhvr>
                                    </p:animMotion>
                                    <p:animEffect transition="in" filter="fade">
                                      <p:cBhvr>
                                        <p:cTn id="64" dur="1000"/>
                                        <p:tgtEl>
                                          <p:spTgt spid="6">
                                            <p:txEl>
                                              <p:pRg st="3" end="3"/>
                                            </p:txEl>
                                          </p:spTgt>
                                        </p:tgtEl>
                                      </p:cBhvr>
                                    </p:animEffect>
                                  </p:childTnLst>
                                </p:cTn>
                              </p:par>
                            </p:childTnLst>
                          </p:cTn>
                        </p:par>
                        <p:par>
                          <p:cTn id="65" fill="hold">
                            <p:stCondLst>
                              <p:cond delay="6000"/>
                            </p:stCondLst>
                            <p:childTnLst>
                              <p:par>
                                <p:cTn id="66" presetID="37" presetClass="exit" presetSubtype="0" fill="hold" grpId="1" nodeType="afterEffect">
                                  <p:stCondLst>
                                    <p:cond delay="0"/>
                                  </p:stCondLst>
                                  <p:childTnLst>
                                    <p:animEffect transition="out" filter="fade">
                                      <p:cBhvr>
                                        <p:cTn id="67" dur="1000"/>
                                        <p:tgtEl>
                                          <p:spTgt spid="4"/>
                                        </p:tgtEl>
                                      </p:cBhvr>
                                    </p:animEffect>
                                    <p:anim calcmode="lin" valueType="num">
                                      <p:cBhvr>
                                        <p:cTn id="68" dur="1000"/>
                                        <p:tgtEl>
                                          <p:spTgt spid="4"/>
                                        </p:tgtEl>
                                        <p:attrNameLst>
                                          <p:attrName>ppt_x</p:attrName>
                                        </p:attrNameLst>
                                      </p:cBhvr>
                                      <p:tavLst>
                                        <p:tav tm="0">
                                          <p:val>
                                            <p:strVal val="ppt_x"/>
                                          </p:val>
                                        </p:tav>
                                        <p:tav tm="100000">
                                          <p:val>
                                            <p:strVal val="ppt_x"/>
                                          </p:val>
                                        </p:tav>
                                      </p:tavLst>
                                    </p:anim>
                                    <p:anim calcmode="lin" valueType="num">
                                      <p:cBhvr>
                                        <p:cTn id="69" dur="100" decel="100000"/>
                                        <p:tgtEl>
                                          <p:spTgt spid="4"/>
                                        </p:tgtEl>
                                        <p:attrNameLst>
                                          <p:attrName>ppt_y</p:attrName>
                                        </p:attrNameLst>
                                      </p:cBhvr>
                                      <p:tavLst>
                                        <p:tav tm="0">
                                          <p:val>
                                            <p:strVal val="ppt_y"/>
                                          </p:val>
                                        </p:tav>
                                        <p:tav tm="100000">
                                          <p:val>
                                            <p:strVal val="ppt_y-.03"/>
                                          </p:val>
                                        </p:tav>
                                      </p:tavLst>
                                    </p:anim>
                                    <p:anim calcmode="lin" valueType="num">
                                      <p:cBhvr>
                                        <p:cTn id="70" dur="900" accel="100000">
                                          <p:stCondLst>
                                            <p:cond delay="100"/>
                                          </p:stCondLst>
                                        </p:cTn>
                                        <p:tgtEl>
                                          <p:spTgt spid="4"/>
                                        </p:tgtEl>
                                        <p:attrNameLst>
                                          <p:attrName>ppt_y</p:attrName>
                                        </p:attrNameLst>
                                      </p:cBhvr>
                                      <p:tavLst>
                                        <p:tav tm="0">
                                          <p:val>
                                            <p:strVal val="ppt_y"/>
                                          </p:val>
                                        </p:tav>
                                        <p:tav tm="100000">
                                          <p:val>
                                            <p:strVal val="ppt_y+1"/>
                                          </p:val>
                                        </p:tav>
                                      </p:tavLst>
                                    </p:anim>
                                    <p:set>
                                      <p:cBhvr>
                                        <p:cTn id="71" dur="1" fill="hold">
                                          <p:stCondLst>
                                            <p:cond delay="999"/>
                                          </p:stCondLst>
                                        </p:cTn>
                                        <p:tgtEl>
                                          <p:spTgt spid="4"/>
                                        </p:tgtEl>
                                        <p:attrNameLst>
                                          <p:attrName>style.visibility</p:attrName>
                                        </p:attrNameLst>
                                      </p:cBhvr>
                                      <p:to>
                                        <p:strVal val="hidden"/>
                                      </p:to>
                                    </p:set>
                                  </p:childTnLst>
                                </p:cTn>
                              </p:par>
                              <p:par>
                                <p:cTn id="72" presetID="37" presetClass="exit" presetSubtype="0" fill="hold" grpId="1" nodeType="withEffect">
                                  <p:stCondLst>
                                    <p:cond delay="0"/>
                                  </p:stCondLst>
                                  <p:childTnLst>
                                    <p:animEffect transition="out" filter="fade">
                                      <p:cBhvr>
                                        <p:cTn id="73" dur="1000"/>
                                        <p:tgtEl>
                                          <p:spTgt spid="5">
                                            <p:txEl>
                                              <p:pRg st="0" end="0"/>
                                            </p:txEl>
                                          </p:spTgt>
                                        </p:tgtEl>
                                      </p:cBhvr>
                                    </p:animEffect>
                                    <p:anim calcmode="lin" valueType="num">
                                      <p:cBhvr>
                                        <p:cTn id="74" dur="1000"/>
                                        <p:tgtEl>
                                          <p:spTgt spid="5">
                                            <p:txEl>
                                              <p:pRg st="0" end="0"/>
                                            </p:txEl>
                                          </p:spTgt>
                                        </p:tgtEl>
                                        <p:attrNameLst>
                                          <p:attrName>ppt_x</p:attrName>
                                        </p:attrNameLst>
                                      </p:cBhvr>
                                      <p:tavLst>
                                        <p:tav tm="0">
                                          <p:val>
                                            <p:strVal val="ppt_x"/>
                                          </p:val>
                                        </p:tav>
                                        <p:tav tm="100000">
                                          <p:val>
                                            <p:strVal val="ppt_x"/>
                                          </p:val>
                                        </p:tav>
                                      </p:tavLst>
                                    </p:anim>
                                    <p:anim calcmode="lin" valueType="num">
                                      <p:cBhvr>
                                        <p:cTn id="75" dur="100" decel="100000"/>
                                        <p:tgtEl>
                                          <p:spTgt spid="5">
                                            <p:txEl>
                                              <p:pRg st="0" end="0"/>
                                            </p:txEl>
                                          </p:spTgt>
                                        </p:tgtEl>
                                        <p:attrNameLst>
                                          <p:attrName>ppt_y</p:attrName>
                                        </p:attrNameLst>
                                      </p:cBhvr>
                                      <p:tavLst>
                                        <p:tav tm="0">
                                          <p:val>
                                            <p:strVal val="ppt_y"/>
                                          </p:val>
                                        </p:tav>
                                        <p:tav tm="100000">
                                          <p:val>
                                            <p:strVal val="ppt_y-.03"/>
                                          </p:val>
                                        </p:tav>
                                      </p:tavLst>
                                    </p:anim>
                                    <p:anim calcmode="lin" valueType="num">
                                      <p:cBhvr>
                                        <p:cTn id="76" dur="900" accel="100000">
                                          <p:stCondLst>
                                            <p:cond delay="100"/>
                                          </p:stCondLst>
                                        </p:cTn>
                                        <p:tgtEl>
                                          <p:spTgt spid="5">
                                            <p:txEl>
                                              <p:pRg st="0" end="0"/>
                                            </p:txEl>
                                          </p:spTgt>
                                        </p:tgtEl>
                                        <p:attrNameLst>
                                          <p:attrName>ppt_y</p:attrName>
                                        </p:attrNameLst>
                                      </p:cBhvr>
                                      <p:tavLst>
                                        <p:tav tm="0">
                                          <p:val>
                                            <p:strVal val="ppt_y"/>
                                          </p:val>
                                        </p:tav>
                                        <p:tav tm="100000">
                                          <p:val>
                                            <p:strVal val="ppt_y+1"/>
                                          </p:val>
                                        </p:tav>
                                      </p:tavLst>
                                    </p:anim>
                                    <p:set>
                                      <p:cBhvr>
                                        <p:cTn id="77" dur="1" fill="hold">
                                          <p:stCondLst>
                                            <p:cond delay="999"/>
                                          </p:stCondLst>
                                        </p:cTn>
                                        <p:tgtEl>
                                          <p:spTgt spid="5">
                                            <p:txEl>
                                              <p:pRg st="0" end="0"/>
                                            </p:txEl>
                                          </p:spTgt>
                                        </p:tgtEl>
                                        <p:attrNameLst>
                                          <p:attrName>style.visibility</p:attrName>
                                        </p:attrNameLst>
                                      </p:cBhvr>
                                      <p:to>
                                        <p:strVal val="hidden"/>
                                      </p:to>
                                    </p:set>
                                  </p:childTnLst>
                                </p:cTn>
                              </p:par>
                              <p:par>
                                <p:cTn id="78" presetID="37" presetClass="exit" presetSubtype="0" fill="hold" grpId="1" nodeType="withEffect">
                                  <p:stCondLst>
                                    <p:cond delay="0"/>
                                  </p:stCondLst>
                                  <p:childTnLst>
                                    <p:animEffect transition="out" filter="fade">
                                      <p:cBhvr>
                                        <p:cTn id="79" dur="1000"/>
                                        <p:tgtEl>
                                          <p:spTgt spid="5">
                                            <p:txEl>
                                              <p:pRg st="1" end="1"/>
                                            </p:txEl>
                                          </p:spTgt>
                                        </p:tgtEl>
                                      </p:cBhvr>
                                    </p:animEffect>
                                    <p:anim calcmode="lin" valueType="num">
                                      <p:cBhvr>
                                        <p:cTn id="80" dur="1000"/>
                                        <p:tgtEl>
                                          <p:spTgt spid="5">
                                            <p:txEl>
                                              <p:pRg st="1" end="1"/>
                                            </p:txEl>
                                          </p:spTgt>
                                        </p:tgtEl>
                                        <p:attrNameLst>
                                          <p:attrName>ppt_x</p:attrName>
                                        </p:attrNameLst>
                                      </p:cBhvr>
                                      <p:tavLst>
                                        <p:tav tm="0">
                                          <p:val>
                                            <p:strVal val="ppt_x"/>
                                          </p:val>
                                        </p:tav>
                                        <p:tav tm="100000">
                                          <p:val>
                                            <p:strVal val="ppt_x"/>
                                          </p:val>
                                        </p:tav>
                                      </p:tavLst>
                                    </p:anim>
                                    <p:anim calcmode="lin" valueType="num">
                                      <p:cBhvr>
                                        <p:cTn id="81" dur="100" decel="100000"/>
                                        <p:tgtEl>
                                          <p:spTgt spid="5">
                                            <p:txEl>
                                              <p:pRg st="1" end="1"/>
                                            </p:txEl>
                                          </p:spTgt>
                                        </p:tgtEl>
                                        <p:attrNameLst>
                                          <p:attrName>ppt_y</p:attrName>
                                        </p:attrNameLst>
                                      </p:cBhvr>
                                      <p:tavLst>
                                        <p:tav tm="0">
                                          <p:val>
                                            <p:strVal val="ppt_y"/>
                                          </p:val>
                                        </p:tav>
                                        <p:tav tm="100000">
                                          <p:val>
                                            <p:strVal val="ppt_y-.03"/>
                                          </p:val>
                                        </p:tav>
                                      </p:tavLst>
                                    </p:anim>
                                    <p:anim calcmode="lin" valueType="num">
                                      <p:cBhvr>
                                        <p:cTn id="82" dur="900" accel="100000">
                                          <p:stCondLst>
                                            <p:cond delay="100"/>
                                          </p:stCondLst>
                                        </p:cTn>
                                        <p:tgtEl>
                                          <p:spTgt spid="5">
                                            <p:txEl>
                                              <p:pRg st="1" end="1"/>
                                            </p:txEl>
                                          </p:spTgt>
                                        </p:tgtEl>
                                        <p:attrNameLst>
                                          <p:attrName>ppt_y</p:attrName>
                                        </p:attrNameLst>
                                      </p:cBhvr>
                                      <p:tavLst>
                                        <p:tav tm="0">
                                          <p:val>
                                            <p:strVal val="ppt_y"/>
                                          </p:val>
                                        </p:tav>
                                        <p:tav tm="100000">
                                          <p:val>
                                            <p:strVal val="ppt_y+1"/>
                                          </p:val>
                                        </p:tav>
                                      </p:tavLst>
                                    </p:anim>
                                    <p:set>
                                      <p:cBhvr>
                                        <p:cTn id="83" dur="1" fill="hold">
                                          <p:stCondLst>
                                            <p:cond delay="999"/>
                                          </p:stCondLst>
                                        </p:cTn>
                                        <p:tgtEl>
                                          <p:spTgt spid="5">
                                            <p:txEl>
                                              <p:pRg st="1" end="1"/>
                                            </p:txEl>
                                          </p:spTgt>
                                        </p:tgtEl>
                                        <p:attrNameLst>
                                          <p:attrName>style.visibility</p:attrName>
                                        </p:attrNameLst>
                                      </p:cBhvr>
                                      <p:to>
                                        <p:strVal val="hidden"/>
                                      </p:to>
                                    </p:set>
                                  </p:childTnLst>
                                </p:cTn>
                              </p:par>
                              <p:par>
                                <p:cTn id="84" presetID="37" presetClass="exit" presetSubtype="0" fill="hold" grpId="1" nodeType="withEffect">
                                  <p:stCondLst>
                                    <p:cond delay="0"/>
                                  </p:stCondLst>
                                  <p:childTnLst>
                                    <p:animEffect transition="out" filter="fade">
                                      <p:cBhvr>
                                        <p:cTn id="85" dur="1000"/>
                                        <p:tgtEl>
                                          <p:spTgt spid="5">
                                            <p:txEl>
                                              <p:pRg st="2" end="2"/>
                                            </p:txEl>
                                          </p:spTgt>
                                        </p:tgtEl>
                                      </p:cBhvr>
                                    </p:animEffect>
                                    <p:anim calcmode="lin" valueType="num">
                                      <p:cBhvr>
                                        <p:cTn id="86" dur="1000"/>
                                        <p:tgtEl>
                                          <p:spTgt spid="5">
                                            <p:txEl>
                                              <p:pRg st="2" end="2"/>
                                            </p:txEl>
                                          </p:spTgt>
                                        </p:tgtEl>
                                        <p:attrNameLst>
                                          <p:attrName>ppt_x</p:attrName>
                                        </p:attrNameLst>
                                      </p:cBhvr>
                                      <p:tavLst>
                                        <p:tav tm="0">
                                          <p:val>
                                            <p:strVal val="ppt_x"/>
                                          </p:val>
                                        </p:tav>
                                        <p:tav tm="100000">
                                          <p:val>
                                            <p:strVal val="ppt_x"/>
                                          </p:val>
                                        </p:tav>
                                      </p:tavLst>
                                    </p:anim>
                                    <p:anim calcmode="lin" valueType="num">
                                      <p:cBhvr>
                                        <p:cTn id="87" dur="100" decel="100000"/>
                                        <p:tgtEl>
                                          <p:spTgt spid="5">
                                            <p:txEl>
                                              <p:pRg st="2" end="2"/>
                                            </p:txEl>
                                          </p:spTgt>
                                        </p:tgtEl>
                                        <p:attrNameLst>
                                          <p:attrName>ppt_y</p:attrName>
                                        </p:attrNameLst>
                                      </p:cBhvr>
                                      <p:tavLst>
                                        <p:tav tm="0">
                                          <p:val>
                                            <p:strVal val="ppt_y"/>
                                          </p:val>
                                        </p:tav>
                                        <p:tav tm="100000">
                                          <p:val>
                                            <p:strVal val="ppt_y-.03"/>
                                          </p:val>
                                        </p:tav>
                                      </p:tavLst>
                                    </p:anim>
                                    <p:anim calcmode="lin" valueType="num">
                                      <p:cBhvr>
                                        <p:cTn id="88" dur="900" accel="100000">
                                          <p:stCondLst>
                                            <p:cond delay="100"/>
                                          </p:stCondLst>
                                        </p:cTn>
                                        <p:tgtEl>
                                          <p:spTgt spid="5">
                                            <p:txEl>
                                              <p:pRg st="2" end="2"/>
                                            </p:txEl>
                                          </p:spTgt>
                                        </p:tgtEl>
                                        <p:attrNameLst>
                                          <p:attrName>ppt_y</p:attrName>
                                        </p:attrNameLst>
                                      </p:cBhvr>
                                      <p:tavLst>
                                        <p:tav tm="0">
                                          <p:val>
                                            <p:strVal val="ppt_y"/>
                                          </p:val>
                                        </p:tav>
                                        <p:tav tm="100000">
                                          <p:val>
                                            <p:strVal val="ppt_y+1"/>
                                          </p:val>
                                        </p:tav>
                                      </p:tavLst>
                                    </p:anim>
                                    <p:set>
                                      <p:cBhvr>
                                        <p:cTn id="89" dur="1" fill="hold">
                                          <p:stCondLst>
                                            <p:cond delay="999"/>
                                          </p:stCondLst>
                                        </p:cTn>
                                        <p:tgtEl>
                                          <p:spTgt spid="5">
                                            <p:txEl>
                                              <p:pRg st="2" end="2"/>
                                            </p:txEl>
                                          </p:spTgt>
                                        </p:tgtEl>
                                        <p:attrNameLst>
                                          <p:attrName>style.visibility</p:attrName>
                                        </p:attrNameLst>
                                      </p:cBhvr>
                                      <p:to>
                                        <p:strVal val="hidden"/>
                                      </p:to>
                                    </p:set>
                                  </p:childTnLst>
                                </p:cTn>
                              </p:par>
                              <p:par>
                                <p:cTn id="90" presetID="37" presetClass="exit" presetSubtype="0" fill="hold" grpId="1" nodeType="withEffect">
                                  <p:stCondLst>
                                    <p:cond delay="0"/>
                                  </p:stCondLst>
                                  <p:childTnLst>
                                    <p:animEffect transition="out" filter="fade">
                                      <p:cBhvr>
                                        <p:cTn id="91" dur="1000"/>
                                        <p:tgtEl>
                                          <p:spTgt spid="5">
                                            <p:txEl>
                                              <p:pRg st="3" end="3"/>
                                            </p:txEl>
                                          </p:spTgt>
                                        </p:tgtEl>
                                      </p:cBhvr>
                                    </p:animEffect>
                                    <p:anim calcmode="lin" valueType="num">
                                      <p:cBhvr>
                                        <p:cTn id="92" dur="1000"/>
                                        <p:tgtEl>
                                          <p:spTgt spid="5">
                                            <p:txEl>
                                              <p:pRg st="3" end="3"/>
                                            </p:txEl>
                                          </p:spTgt>
                                        </p:tgtEl>
                                        <p:attrNameLst>
                                          <p:attrName>ppt_x</p:attrName>
                                        </p:attrNameLst>
                                      </p:cBhvr>
                                      <p:tavLst>
                                        <p:tav tm="0">
                                          <p:val>
                                            <p:strVal val="ppt_x"/>
                                          </p:val>
                                        </p:tav>
                                        <p:tav tm="100000">
                                          <p:val>
                                            <p:strVal val="ppt_x"/>
                                          </p:val>
                                        </p:tav>
                                      </p:tavLst>
                                    </p:anim>
                                    <p:anim calcmode="lin" valueType="num">
                                      <p:cBhvr>
                                        <p:cTn id="93" dur="100" decel="100000"/>
                                        <p:tgtEl>
                                          <p:spTgt spid="5">
                                            <p:txEl>
                                              <p:pRg st="3" end="3"/>
                                            </p:txEl>
                                          </p:spTgt>
                                        </p:tgtEl>
                                        <p:attrNameLst>
                                          <p:attrName>ppt_y</p:attrName>
                                        </p:attrNameLst>
                                      </p:cBhvr>
                                      <p:tavLst>
                                        <p:tav tm="0">
                                          <p:val>
                                            <p:strVal val="ppt_y"/>
                                          </p:val>
                                        </p:tav>
                                        <p:tav tm="100000">
                                          <p:val>
                                            <p:strVal val="ppt_y-.03"/>
                                          </p:val>
                                        </p:tav>
                                      </p:tavLst>
                                    </p:anim>
                                    <p:anim calcmode="lin" valueType="num">
                                      <p:cBhvr>
                                        <p:cTn id="94" dur="900" accel="100000">
                                          <p:stCondLst>
                                            <p:cond delay="100"/>
                                          </p:stCondLst>
                                        </p:cTn>
                                        <p:tgtEl>
                                          <p:spTgt spid="5">
                                            <p:txEl>
                                              <p:pRg st="3" end="3"/>
                                            </p:txEl>
                                          </p:spTgt>
                                        </p:tgtEl>
                                        <p:attrNameLst>
                                          <p:attrName>ppt_y</p:attrName>
                                        </p:attrNameLst>
                                      </p:cBhvr>
                                      <p:tavLst>
                                        <p:tav tm="0">
                                          <p:val>
                                            <p:strVal val="ppt_y"/>
                                          </p:val>
                                        </p:tav>
                                        <p:tav tm="100000">
                                          <p:val>
                                            <p:strVal val="ppt_y+1"/>
                                          </p:val>
                                        </p:tav>
                                      </p:tavLst>
                                    </p:anim>
                                    <p:set>
                                      <p:cBhvr>
                                        <p:cTn id="95" dur="1" fill="hold">
                                          <p:stCondLst>
                                            <p:cond delay="999"/>
                                          </p:stCondLst>
                                        </p:cTn>
                                        <p:tgtEl>
                                          <p:spTgt spid="5">
                                            <p:txEl>
                                              <p:pRg st="3" end="3"/>
                                            </p:txEl>
                                          </p:spTgt>
                                        </p:tgtEl>
                                        <p:attrNameLst>
                                          <p:attrName>style.visibility</p:attrName>
                                        </p:attrNameLst>
                                      </p:cBhvr>
                                      <p:to>
                                        <p:strVal val="hidden"/>
                                      </p:to>
                                    </p:set>
                                  </p:childTnLst>
                                </p:cTn>
                              </p:par>
                              <p:par>
                                <p:cTn id="96" presetID="37" presetClass="exit" presetSubtype="0" fill="hold" grpId="0" nodeType="withEffect">
                                  <p:stCondLst>
                                    <p:cond delay="0"/>
                                  </p:stCondLst>
                                  <p:childTnLst>
                                    <p:animEffect transition="out" filter="fade">
                                      <p:cBhvr>
                                        <p:cTn id="97" dur="1000"/>
                                        <p:tgtEl>
                                          <p:spTgt spid="6">
                                            <p:txEl>
                                              <p:pRg st="0" end="0"/>
                                            </p:txEl>
                                          </p:spTgt>
                                        </p:tgtEl>
                                      </p:cBhvr>
                                    </p:animEffect>
                                    <p:anim calcmode="lin" valueType="num">
                                      <p:cBhvr>
                                        <p:cTn id="98" dur="1000"/>
                                        <p:tgtEl>
                                          <p:spTgt spid="6">
                                            <p:txEl>
                                              <p:pRg st="0" end="0"/>
                                            </p:txEl>
                                          </p:spTgt>
                                        </p:tgtEl>
                                        <p:attrNameLst>
                                          <p:attrName>ppt_x</p:attrName>
                                        </p:attrNameLst>
                                      </p:cBhvr>
                                      <p:tavLst>
                                        <p:tav tm="0">
                                          <p:val>
                                            <p:strVal val="ppt_x"/>
                                          </p:val>
                                        </p:tav>
                                        <p:tav tm="100000">
                                          <p:val>
                                            <p:strVal val="ppt_x"/>
                                          </p:val>
                                        </p:tav>
                                      </p:tavLst>
                                    </p:anim>
                                    <p:anim calcmode="lin" valueType="num">
                                      <p:cBhvr>
                                        <p:cTn id="99" dur="100" decel="100000"/>
                                        <p:tgtEl>
                                          <p:spTgt spid="6">
                                            <p:txEl>
                                              <p:pRg st="0" end="0"/>
                                            </p:txEl>
                                          </p:spTgt>
                                        </p:tgtEl>
                                        <p:attrNameLst>
                                          <p:attrName>ppt_y</p:attrName>
                                        </p:attrNameLst>
                                      </p:cBhvr>
                                      <p:tavLst>
                                        <p:tav tm="0">
                                          <p:val>
                                            <p:strVal val="ppt_y"/>
                                          </p:val>
                                        </p:tav>
                                        <p:tav tm="100000">
                                          <p:val>
                                            <p:strVal val="ppt_y-.03"/>
                                          </p:val>
                                        </p:tav>
                                      </p:tavLst>
                                    </p:anim>
                                    <p:anim calcmode="lin" valueType="num">
                                      <p:cBhvr>
                                        <p:cTn id="100" dur="900" accel="100000">
                                          <p:stCondLst>
                                            <p:cond delay="100"/>
                                          </p:stCondLst>
                                        </p:cTn>
                                        <p:tgtEl>
                                          <p:spTgt spid="6">
                                            <p:txEl>
                                              <p:pRg st="0" end="0"/>
                                            </p:txEl>
                                          </p:spTgt>
                                        </p:tgtEl>
                                        <p:attrNameLst>
                                          <p:attrName>ppt_y</p:attrName>
                                        </p:attrNameLst>
                                      </p:cBhvr>
                                      <p:tavLst>
                                        <p:tav tm="0">
                                          <p:val>
                                            <p:strVal val="ppt_y"/>
                                          </p:val>
                                        </p:tav>
                                        <p:tav tm="100000">
                                          <p:val>
                                            <p:strVal val="ppt_y+1"/>
                                          </p:val>
                                        </p:tav>
                                      </p:tavLst>
                                    </p:anim>
                                    <p:set>
                                      <p:cBhvr>
                                        <p:cTn id="101" dur="1" fill="hold">
                                          <p:stCondLst>
                                            <p:cond delay="999"/>
                                          </p:stCondLst>
                                        </p:cTn>
                                        <p:tgtEl>
                                          <p:spTgt spid="6">
                                            <p:txEl>
                                              <p:pRg st="0" end="0"/>
                                            </p:txEl>
                                          </p:spTgt>
                                        </p:tgtEl>
                                        <p:attrNameLst>
                                          <p:attrName>style.visibility</p:attrName>
                                        </p:attrNameLst>
                                      </p:cBhvr>
                                      <p:to>
                                        <p:strVal val="hidden"/>
                                      </p:to>
                                    </p:set>
                                  </p:childTnLst>
                                </p:cTn>
                              </p:par>
                              <p:par>
                                <p:cTn id="102" presetID="37" presetClass="exit" presetSubtype="0" fill="hold" grpId="0" nodeType="withEffect">
                                  <p:stCondLst>
                                    <p:cond delay="0"/>
                                  </p:stCondLst>
                                  <p:childTnLst>
                                    <p:animEffect transition="out" filter="fade">
                                      <p:cBhvr>
                                        <p:cTn id="103" dur="1000"/>
                                        <p:tgtEl>
                                          <p:spTgt spid="6">
                                            <p:txEl>
                                              <p:pRg st="1" end="1"/>
                                            </p:txEl>
                                          </p:spTgt>
                                        </p:tgtEl>
                                      </p:cBhvr>
                                    </p:animEffect>
                                    <p:anim calcmode="lin" valueType="num">
                                      <p:cBhvr>
                                        <p:cTn id="104" dur="1000"/>
                                        <p:tgtEl>
                                          <p:spTgt spid="6">
                                            <p:txEl>
                                              <p:pRg st="1" end="1"/>
                                            </p:txEl>
                                          </p:spTgt>
                                        </p:tgtEl>
                                        <p:attrNameLst>
                                          <p:attrName>ppt_x</p:attrName>
                                        </p:attrNameLst>
                                      </p:cBhvr>
                                      <p:tavLst>
                                        <p:tav tm="0">
                                          <p:val>
                                            <p:strVal val="ppt_x"/>
                                          </p:val>
                                        </p:tav>
                                        <p:tav tm="100000">
                                          <p:val>
                                            <p:strVal val="ppt_x"/>
                                          </p:val>
                                        </p:tav>
                                      </p:tavLst>
                                    </p:anim>
                                    <p:anim calcmode="lin" valueType="num">
                                      <p:cBhvr>
                                        <p:cTn id="105" dur="100" decel="100000"/>
                                        <p:tgtEl>
                                          <p:spTgt spid="6">
                                            <p:txEl>
                                              <p:pRg st="1" end="1"/>
                                            </p:txEl>
                                          </p:spTgt>
                                        </p:tgtEl>
                                        <p:attrNameLst>
                                          <p:attrName>ppt_y</p:attrName>
                                        </p:attrNameLst>
                                      </p:cBhvr>
                                      <p:tavLst>
                                        <p:tav tm="0">
                                          <p:val>
                                            <p:strVal val="ppt_y"/>
                                          </p:val>
                                        </p:tav>
                                        <p:tav tm="100000">
                                          <p:val>
                                            <p:strVal val="ppt_y-.03"/>
                                          </p:val>
                                        </p:tav>
                                      </p:tavLst>
                                    </p:anim>
                                    <p:anim calcmode="lin" valueType="num">
                                      <p:cBhvr>
                                        <p:cTn id="106" dur="900" accel="100000">
                                          <p:stCondLst>
                                            <p:cond delay="100"/>
                                          </p:stCondLst>
                                        </p:cTn>
                                        <p:tgtEl>
                                          <p:spTgt spid="6">
                                            <p:txEl>
                                              <p:pRg st="1" end="1"/>
                                            </p:txEl>
                                          </p:spTgt>
                                        </p:tgtEl>
                                        <p:attrNameLst>
                                          <p:attrName>ppt_y</p:attrName>
                                        </p:attrNameLst>
                                      </p:cBhvr>
                                      <p:tavLst>
                                        <p:tav tm="0">
                                          <p:val>
                                            <p:strVal val="ppt_y"/>
                                          </p:val>
                                        </p:tav>
                                        <p:tav tm="100000">
                                          <p:val>
                                            <p:strVal val="ppt_y+1"/>
                                          </p:val>
                                        </p:tav>
                                      </p:tavLst>
                                    </p:anim>
                                    <p:set>
                                      <p:cBhvr>
                                        <p:cTn id="107" dur="1" fill="hold">
                                          <p:stCondLst>
                                            <p:cond delay="999"/>
                                          </p:stCondLst>
                                        </p:cTn>
                                        <p:tgtEl>
                                          <p:spTgt spid="6">
                                            <p:txEl>
                                              <p:pRg st="1" end="1"/>
                                            </p:txEl>
                                          </p:spTgt>
                                        </p:tgtEl>
                                        <p:attrNameLst>
                                          <p:attrName>style.visibility</p:attrName>
                                        </p:attrNameLst>
                                      </p:cBhvr>
                                      <p:to>
                                        <p:strVal val="hidden"/>
                                      </p:to>
                                    </p:set>
                                  </p:childTnLst>
                                </p:cTn>
                              </p:par>
                              <p:par>
                                <p:cTn id="108" presetID="37" presetClass="exit" presetSubtype="0" fill="hold" grpId="0" nodeType="withEffect">
                                  <p:stCondLst>
                                    <p:cond delay="0"/>
                                  </p:stCondLst>
                                  <p:childTnLst>
                                    <p:animEffect transition="out" filter="fade">
                                      <p:cBhvr>
                                        <p:cTn id="109" dur="1000"/>
                                        <p:tgtEl>
                                          <p:spTgt spid="6">
                                            <p:txEl>
                                              <p:pRg st="2" end="2"/>
                                            </p:txEl>
                                          </p:spTgt>
                                        </p:tgtEl>
                                      </p:cBhvr>
                                    </p:animEffect>
                                    <p:anim calcmode="lin" valueType="num">
                                      <p:cBhvr>
                                        <p:cTn id="110" dur="1000"/>
                                        <p:tgtEl>
                                          <p:spTgt spid="6">
                                            <p:txEl>
                                              <p:pRg st="2" end="2"/>
                                            </p:txEl>
                                          </p:spTgt>
                                        </p:tgtEl>
                                        <p:attrNameLst>
                                          <p:attrName>ppt_x</p:attrName>
                                        </p:attrNameLst>
                                      </p:cBhvr>
                                      <p:tavLst>
                                        <p:tav tm="0">
                                          <p:val>
                                            <p:strVal val="ppt_x"/>
                                          </p:val>
                                        </p:tav>
                                        <p:tav tm="100000">
                                          <p:val>
                                            <p:strVal val="ppt_x"/>
                                          </p:val>
                                        </p:tav>
                                      </p:tavLst>
                                    </p:anim>
                                    <p:anim calcmode="lin" valueType="num">
                                      <p:cBhvr>
                                        <p:cTn id="111" dur="100" decel="100000"/>
                                        <p:tgtEl>
                                          <p:spTgt spid="6">
                                            <p:txEl>
                                              <p:pRg st="2" end="2"/>
                                            </p:txEl>
                                          </p:spTgt>
                                        </p:tgtEl>
                                        <p:attrNameLst>
                                          <p:attrName>ppt_y</p:attrName>
                                        </p:attrNameLst>
                                      </p:cBhvr>
                                      <p:tavLst>
                                        <p:tav tm="0">
                                          <p:val>
                                            <p:strVal val="ppt_y"/>
                                          </p:val>
                                        </p:tav>
                                        <p:tav tm="100000">
                                          <p:val>
                                            <p:strVal val="ppt_y-.03"/>
                                          </p:val>
                                        </p:tav>
                                      </p:tavLst>
                                    </p:anim>
                                    <p:anim calcmode="lin" valueType="num">
                                      <p:cBhvr>
                                        <p:cTn id="112" dur="900" accel="100000">
                                          <p:stCondLst>
                                            <p:cond delay="100"/>
                                          </p:stCondLst>
                                        </p:cTn>
                                        <p:tgtEl>
                                          <p:spTgt spid="6">
                                            <p:txEl>
                                              <p:pRg st="2" end="2"/>
                                            </p:txEl>
                                          </p:spTgt>
                                        </p:tgtEl>
                                        <p:attrNameLst>
                                          <p:attrName>ppt_y</p:attrName>
                                        </p:attrNameLst>
                                      </p:cBhvr>
                                      <p:tavLst>
                                        <p:tav tm="0">
                                          <p:val>
                                            <p:strVal val="ppt_y"/>
                                          </p:val>
                                        </p:tav>
                                        <p:tav tm="100000">
                                          <p:val>
                                            <p:strVal val="ppt_y+1"/>
                                          </p:val>
                                        </p:tav>
                                      </p:tavLst>
                                    </p:anim>
                                    <p:set>
                                      <p:cBhvr>
                                        <p:cTn id="113" dur="1" fill="hold">
                                          <p:stCondLst>
                                            <p:cond delay="999"/>
                                          </p:stCondLst>
                                        </p:cTn>
                                        <p:tgtEl>
                                          <p:spTgt spid="6">
                                            <p:txEl>
                                              <p:pRg st="2" end="2"/>
                                            </p:txEl>
                                          </p:spTgt>
                                        </p:tgtEl>
                                        <p:attrNameLst>
                                          <p:attrName>style.visibility</p:attrName>
                                        </p:attrNameLst>
                                      </p:cBhvr>
                                      <p:to>
                                        <p:strVal val="hidden"/>
                                      </p:to>
                                    </p:set>
                                  </p:childTnLst>
                                </p:cTn>
                              </p:par>
                              <p:par>
                                <p:cTn id="114" presetID="37" presetClass="exit" presetSubtype="0" fill="hold" grpId="0" nodeType="withEffect">
                                  <p:stCondLst>
                                    <p:cond delay="0"/>
                                  </p:stCondLst>
                                  <p:childTnLst>
                                    <p:animEffect transition="out" filter="fade">
                                      <p:cBhvr>
                                        <p:cTn id="115" dur="1000"/>
                                        <p:tgtEl>
                                          <p:spTgt spid="6">
                                            <p:txEl>
                                              <p:pRg st="3" end="3"/>
                                            </p:txEl>
                                          </p:spTgt>
                                        </p:tgtEl>
                                      </p:cBhvr>
                                    </p:animEffect>
                                    <p:anim calcmode="lin" valueType="num">
                                      <p:cBhvr>
                                        <p:cTn id="116" dur="1000"/>
                                        <p:tgtEl>
                                          <p:spTgt spid="6">
                                            <p:txEl>
                                              <p:pRg st="3" end="3"/>
                                            </p:txEl>
                                          </p:spTgt>
                                        </p:tgtEl>
                                        <p:attrNameLst>
                                          <p:attrName>ppt_x</p:attrName>
                                        </p:attrNameLst>
                                      </p:cBhvr>
                                      <p:tavLst>
                                        <p:tav tm="0">
                                          <p:val>
                                            <p:strVal val="ppt_x"/>
                                          </p:val>
                                        </p:tav>
                                        <p:tav tm="100000">
                                          <p:val>
                                            <p:strVal val="ppt_x"/>
                                          </p:val>
                                        </p:tav>
                                      </p:tavLst>
                                    </p:anim>
                                    <p:anim calcmode="lin" valueType="num">
                                      <p:cBhvr>
                                        <p:cTn id="117" dur="100" decel="100000"/>
                                        <p:tgtEl>
                                          <p:spTgt spid="6">
                                            <p:txEl>
                                              <p:pRg st="3" end="3"/>
                                            </p:txEl>
                                          </p:spTgt>
                                        </p:tgtEl>
                                        <p:attrNameLst>
                                          <p:attrName>ppt_y</p:attrName>
                                        </p:attrNameLst>
                                      </p:cBhvr>
                                      <p:tavLst>
                                        <p:tav tm="0">
                                          <p:val>
                                            <p:strVal val="ppt_y"/>
                                          </p:val>
                                        </p:tav>
                                        <p:tav tm="100000">
                                          <p:val>
                                            <p:strVal val="ppt_y-.03"/>
                                          </p:val>
                                        </p:tav>
                                      </p:tavLst>
                                    </p:anim>
                                    <p:anim calcmode="lin" valueType="num">
                                      <p:cBhvr>
                                        <p:cTn id="118" dur="900" accel="100000">
                                          <p:stCondLst>
                                            <p:cond delay="100"/>
                                          </p:stCondLst>
                                        </p:cTn>
                                        <p:tgtEl>
                                          <p:spTgt spid="6">
                                            <p:txEl>
                                              <p:pRg st="3" end="3"/>
                                            </p:txEl>
                                          </p:spTgt>
                                        </p:tgtEl>
                                        <p:attrNameLst>
                                          <p:attrName>ppt_y</p:attrName>
                                        </p:attrNameLst>
                                      </p:cBhvr>
                                      <p:tavLst>
                                        <p:tav tm="0">
                                          <p:val>
                                            <p:strVal val="ppt_y"/>
                                          </p:val>
                                        </p:tav>
                                        <p:tav tm="100000">
                                          <p:val>
                                            <p:strVal val="ppt_y+1"/>
                                          </p:val>
                                        </p:tav>
                                      </p:tavLst>
                                    </p:anim>
                                    <p:set>
                                      <p:cBhvr>
                                        <p:cTn id="119" dur="1" fill="hold">
                                          <p:stCondLst>
                                            <p:cond delay="999"/>
                                          </p:stCondLst>
                                        </p:cTn>
                                        <p:tgtEl>
                                          <p:spTgt spid="6">
                                            <p:txEl>
                                              <p:pRg st="3" end="3"/>
                                            </p:txEl>
                                          </p:spTgt>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5" grpId="0" build="p"/>
      <p:bldP spid="5" grpId="1" build="p"/>
      <p:bldP spid="6"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What Makes a good stream</a:t>
            </a:r>
            <a:endParaRPr lang="en-US" dirty="0"/>
          </a:p>
        </p:txBody>
      </p:sp>
      <p:sp>
        <p:nvSpPr>
          <p:cNvPr id="5" name="Subtitle 4"/>
          <p:cNvSpPr>
            <a:spLocks noGrp="1"/>
          </p:cNvSpPr>
          <p:nvPr>
            <p:ph type="subTitle" idx="1"/>
          </p:nvPr>
        </p:nvSpPr>
        <p:spPr/>
        <p:txBody>
          <a:body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800" decel="100000"/>
                                        <p:tgtEl>
                                          <p:spTgt spid="2"/>
                                        </p:tgtEl>
                                      </p:cBhvr>
                                    </p:animEffect>
                                    <p:anim calcmode="lin" valueType="num">
                                      <p:cBhvr>
                                        <p:cTn id="8" dur="800" decel="100000" fill="hold"/>
                                        <p:tgtEl>
                                          <p:spTgt spid="2"/>
                                        </p:tgtEl>
                                        <p:attrNameLst>
                                          <p:attrName>style.rotation</p:attrName>
                                        </p:attrNameLst>
                                      </p:cBhvr>
                                      <p:tavLst>
                                        <p:tav tm="0">
                                          <p:val>
                                            <p:fltVal val="-90"/>
                                          </p:val>
                                        </p:tav>
                                        <p:tav tm="100000">
                                          <p:val>
                                            <p:fltVal val="0"/>
                                          </p:val>
                                        </p:tav>
                                      </p:tavLst>
                                    </p:anim>
                                    <p:anim calcmode="lin" valueType="num">
                                      <p:cBhvr>
                                        <p:cTn id="9" dur="800" decel="100000" fill="hold"/>
                                        <p:tgtEl>
                                          <p:spTgt spid="2"/>
                                        </p:tgtEl>
                                        <p:attrNameLst>
                                          <p:attrName>ppt_x</p:attrName>
                                        </p:attrNameLst>
                                      </p:cBhvr>
                                      <p:tavLst>
                                        <p:tav tm="0">
                                          <p:val>
                                            <p:strVal val="#ppt_x+0.4"/>
                                          </p:val>
                                        </p:tav>
                                        <p:tav tm="100000">
                                          <p:val>
                                            <p:strVal val="#ppt_x-0.05"/>
                                          </p:val>
                                        </p:tav>
                                      </p:tavLst>
                                    </p:anim>
                                    <p:anim calcmode="lin" valueType="num">
                                      <p:cBhvr>
                                        <p:cTn id="10" dur="800" decel="100000" fill="hold"/>
                                        <p:tgtEl>
                                          <p:spTgt spid="2"/>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2"/>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2"/>
                                        </p:tgtEl>
                                        <p:attrNameLst>
                                          <p:attrName>ppt_y</p:attrName>
                                        </p:attrNameLst>
                                      </p:cBhvr>
                                      <p:tavLst>
                                        <p:tav tm="0">
                                          <p:val>
                                            <p:strVal val="#ppt_y+0.1"/>
                                          </p:val>
                                        </p:tav>
                                        <p:tav tm="100000">
                                          <p:val>
                                            <p:strVal val="#ppt_y"/>
                                          </p:val>
                                        </p:tav>
                                      </p:tavLst>
                                    </p:anim>
                                  </p:childTnLst>
                                </p:cTn>
                              </p:par>
                            </p:childTnLst>
                          </p:cTn>
                        </p:par>
                        <p:par>
                          <p:cTn id="13" fill="hold">
                            <p:stCondLst>
                              <p:cond delay="1000"/>
                            </p:stCondLst>
                            <p:childTnLst>
                              <p:par>
                                <p:cTn id="14" presetID="2" presetClass="exit" presetSubtype="4" fill="hold" grpId="1" nodeType="afterEffect">
                                  <p:stCondLst>
                                    <p:cond delay="1000"/>
                                  </p:stCondLst>
                                  <p:childTnLst>
                                    <p:anim calcmode="lin" valueType="num">
                                      <p:cBhvr additive="base">
                                        <p:cTn id="15" dur="500"/>
                                        <p:tgtEl>
                                          <p:spTgt spid="2"/>
                                        </p:tgtEl>
                                        <p:attrNameLst>
                                          <p:attrName>ppt_x</p:attrName>
                                        </p:attrNameLst>
                                      </p:cBhvr>
                                      <p:tavLst>
                                        <p:tav tm="0">
                                          <p:val>
                                            <p:strVal val="ppt_x"/>
                                          </p:val>
                                        </p:tav>
                                        <p:tav tm="100000">
                                          <p:val>
                                            <p:strVal val="ppt_x"/>
                                          </p:val>
                                        </p:tav>
                                      </p:tavLst>
                                    </p:anim>
                                    <p:anim calcmode="lin" valueType="num">
                                      <p:cBhvr additive="base">
                                        <p:cTn id="16" dur="500"/>
                                        <p:tgtEl>
                                          <p:spTgt spid="2"/>
                                        </p:tgtEl>
                                        <p:attrNameLst>
                                          <p:attrName>ppt_y</p:attrName>
                                        </p:attrNameLst>
                                      </p:cBhvr>
                                      <p:tavLst>
                                        <p:tav tm="0">
                                          <p:val>
                                            <p:strVal val="ppt_y"/>
                                          </p:val>
                                        </p:tav>
                                        <p:tav tm="100000">
                                          <p:val>
                                            <p:strVal val="1+ppt_h/2"/>
                                          </p:val>
                                        </p:tav>
                                      </p:tavLst>
                                    </p:anim>
                                    <p:set>
                                      <p:cBhvr>
                                        <p:cTn id="17" dur="1" fill="hold">
                                          <p:stCondLst>
                                            <p:cond delay="499"/>
                                          </p:stCondLst>
                                        </p:cTn>
                                        <p:tgtEl>
                                          <p:spTgt spid="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Temperature</a:t>
            </a:r>
            <a:endParaRPr lang="en-US" dirty="0"/>
          </a:p>
        </p:txBody>
      </p:sp>
      <p:sp>
        <p:nvSpPr>
          <p:cNvPr id="3" name="Content Placeholder 2"/>
          <p:cNvSpPr>
            <a:spLocks noGrp="1"/>
          </p:cNvSpPr>
          <p:nvPr>
            <p:ph sz="quarter" idx="1"/>
          </p:nvPr>
        </p:nvSpPr>
        <p:spPr/>
        <p:txBody>
          <a:bodyPr>
            <a:normAutofit lnSpcReduction="10000"/>
          </a:bodyPr>
          <a:lstStyle/>
          <a:p>
            <a:r>
              <a:rPr lang="en-US" b="1" dirty="0" smtClean="0"/>
              <a:t>Temperature</a:t>
            </a:r>
            <a:r>
              <a:rPr lang="en-US" dirty="0" smtClean="0"/>
              <a:t> can help one establish the health of a stream. Streams with strong flora communities, including trees, on the side of the stream usually have lower temperatures. Streams without protection of plants will have higher temperatures. Ground water fed streams usually have lower temperatures than those fed by surface runoff. Usually, the lower the stream temperature, the more likely it is to support a fish. Fish such as trout and bass prefer cold water streams.</a:t>
            </a:r>
            <a:br>
              <a:rPr lang="en-US" dirty="0" smtClean="0"/>
            </a:b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2" presetClass="exit" presetSubtype="4" fill="hold" grpId="1" nodeType="afterEffect">
                                  <p:stCondLst>
                                    <p:cond delay="13000"/>
                                  </p:stCondLst>
                                  <p:childTnLst>
                                    <p:anim calcmode="lin" valueType="num">
                                      <p:cBhvr additive="base">
                                        <p:cTn id="15" dur="500"/>
                                        <p:tgtEl>
                                          <p:spTgt spid="2"/>
                                        </p:tgtEl>
                                        <p:attrNameLst>
                                          <p:attrName>ppt_x</p:attrName>
                                        </p:attrNameLst>
                                      </p:cBhvr>
                                      <p:tavLst>
                                        <p:tav tm="0">
                                          <p:val>
                                            <p:strVal val="ppt_x"/>
                                          </p:val>
                                        </p:tav>
                                        <p:tav tm="100000">
                                          <p:val>
                                            <p:strVal val="ppt_x"/>
                                          </p:val>
                                        </p:tav>
                                      </p:tavLst>
                                    </p:anim>
                                    <p:anim calcmode="lin" valueType="num">
                                      <p:cBhvr additive="base">
                                        <p:cTn id="16" dur="500"/>
                                        <p:tgtEl>
                                          <p:spTgt spid="2"/>
                                        </p:tgtEl>
                                        <p:attrNameLst>
                                          <p:attrName>ppt_y</p:attrName>
                                        </p:attrNameLst>
                                      </p:cBhvr>
                                      <p:tavLst>
                                        <p:tav tm="0">
                                          <p:val>
                                            <p:strVal val="ppt_y"/>
                                          </p:val>
                                        </p:tav>
                                        <p:tav tm="100000">
                                          <p:val>
                                            <p:strVal val="1+ppt_h/2"/>
                                          </p:val>
                                        </p:tav>
                                      </p:tavLst>
                                    </p:anim>
                                    <p:set>
                                      <p:cBhvr>
                                        <p:cTn id="17" dur="1" fill="hold">
                                          <p:stCondLst>
                                            <p:cond delay="499"/>
                                          </p:stCondLst>
                                        </p:cTn>
                                        <p:tgtEl>
                                          <p:spTgt spid="2"/>
                                        </p:tgtEl>
                                        <p:attrNameLst>
                                          <p:attrName>style.visibility</p:attrName>
                                        </p:attrNameLst>
                                      </p:cBhvr>
                                      <p:to>
                                        <p:strVal val="hidden"/>
                                      </p:to>
                                    </p:set>
                                  </p:childTnLst>
                                </p:cTn>
                              </p:par>
                              <p:par>
                                <p:cTn id="18" presetID="2" presetClass="exit" presetSubtype="4" fill="hold" grpId="1" nodeType="withEffect">
                                  <p:stCondLst>
                                    <p:cond delay="13000"/>
                                  </p:stCondLst>
                                  <p:childTnLst>
                                    <p:anim calcmode="lin" valueType="num">
                                      <p:cBhvr additive="base">
                                        <p:cTn id="19" dur="500"/>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20" dur="500"/>
                                        <p:tgtEl>
                                          <p:spTgt spid="3">
                                            <p:txEl>
                                              <p:pRg st="0" end="0"/>
                                            </p:txEl>
                                          </p:spTgt>
                                        </p:tgtEl>
                                        <p:attrNameLst>
                                          <p:attrName>ppt_y</p:attrName>
                                        </p:attrNameLst>
                                      </p:cBhvr>
                                      <p:tavLst>
                                        <p:tav tm="0">
                                          <p:val>
                                            <p:strVal val="ppt_y"/>
                                          </p:val>
                                        </p:tav>
                                        <p:tav tm="100000">
                                          <p:val>
                                            <p:strVal val="1+ppt_h/2"/>
                                          </p:val>
                                        </p:tav>
                                      </p:tavLst>
                                    </p:anim>
                                    <p:set>
                                      <p:cBhvr>
                                        <p:cTn id="21" dur="1" fill="hold">
                                          <p:stCondLst>
                                            <p:cond delay="499"/>
                                          </p:stCondLst>
                                        </p:cTn>
                                        <p:tgtEl>
                                          <p:spTgt spid="3">
                                            <p:txEl>
                                              <p:pRg st="0" end="0"/>
                                            </p:txEl>
                                          </p:spTgt>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build="p"/>
      <p:bldP spid="3" grpId="1"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Conductivity</a:t>
            </a:r>
            <a:endParaRPr lang="en-US" dirty="0"/>
          </a:p>
        </p:txBody>
      </p:sp>
      <p:sp>
        <p:nvSpPr>
          <p:cNvPr id="3" name="Content Placeholder 2"/>
          <p:cNvSpPr>
            <a:spLocks noGrp="1"/>
          </p:cNvSpPr>
          <p:nvPr>
            <p:ph sz="quarter" idx="1"/>
          </p:nvPr>
        </p:nvSpPr>
        <p:spPr/>
        <p:txBody>
          <a:bodyPr>
            <a:normAutofit/>
          </a:bodyPr>
          <a:lstStyle/>
          <a:p>
            <a:r>
              <a:rPr lang="en-US" sz="2200" b="1" dirty="0" smtClean="0"/>
              <a:t>Conductivity</a:t>
            </a:r>
            <a:r>
              <a:rPr lang="en-US" sz="2200" dirty="0" smtClean="0"/>
              <a:t> is an measurement of the amount of dissolved ions (such as Na+, </a:t>
            </a:r>
            <a:r>
              <a:rPr lang="en-US" sz="2200" dirty="0" err="1" smtClean="0"/>
              <a:t>Cl</a:t>
            </a:r>
            <a:r>
              <a:rPr lang="en-US" sz="2200" dirty="0" smtClean="0"/>
              <a:t>-, metals, and toxins) present in the water. One uses a conductivity meter, which determines how electricity moves through the water sample. Example:  A conductivity of 800 micro Siemens (µS) or lower it is considered normal for stream water. Streams subject to development and paved surfaces such as roads, driveways, and roofs experience rainwater rinsing chemicals, such as agricultural waste into the creek. Buildings and land development can cause readings higher than 800 µS.  These readings are excessive and usually are due to the presence of toxic substances. In addition, there are toxins that may be present that are not picked up by a conductivity test.</a:t>
            </a:r>
          </a:p>
          <a:p>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8" presetClass="entr" presetSubtype="0" accel="50000" fill="hold" grpId="0" nodeType="afterEffect">
                                  <p:stCondLst>
                                    <p:cond delay="0"/>
                                  </p:stCondLst>
                                  <p:iterate type="lt">
                                    <p:tmPct val="50000"/>
                                  </p:iterate>
                                  <p:childTnLst>
                                    <p:set>
                                      <p:cBhvr>
                                        <p:cTn id="6" dur="1" fill="hold">
                                          <p:stCondLst>
                                            <p:cond delay="0"/>
                                          </p:stCondLst>
                                        </p:cTn>
                                        <p:tgtEl>
                                          <p:spTgt spid="2"/>
                                        </p:tgtEl>
                                        <p:attrNameLst>
                                          <p:attrName>style.visibility</p:attrName>
                                        </p:attrNameLst>
                                      </p:cBhvr>
                                      <p:to>
                                        <p:strVal val="visible"/>
                                      </p:to>
                                    </p:set>
                                    <p:set>
                                      <p:cBhvr>
                                        <p:cTn id="7" dur="455" fill="hold">
                                          <p:stCondLst>
                                            <p:cond delay="0"/>
                                          </p:stCondLst>
                                        </p:cTn>
                                        <p:tgtEl>
                                          <p:spTgt spid="2"/>
                                        </p:tgtEl>
                                        <p:attrNameLst>
                                          <p:attrName>style.rotation</p:attrName>
                                        </p:attrNameLst>
                                      </p:cBhvr>
                                      <p:to>
                                        <p:strVal val="-45.0"/>
                                      </p:to>
                                    </p:set>
                                    <p:anim calcmode="lin" valueType="num">
                                      <p:cBhvr>
                                        <p:cTn id="8" dur="455" fill="hold">
                                          <p:stCondLst>
                                            <p:cond delay="455"/>
                                          </p:stCondLst>
                                        </p:cTn>
                                        <p:tgtEl>
                                          <p:spTgt spid="2"/>
                                        </p:tgtEl>
                                        <p:attrNameLst>
                                          <p:attrName>style.rotation</p:attrName>
                                        </p:attrNameLst>
                                      </p:cBhvr>
                                      <p:tavLst>
                                        <p:tav tm="0">
                                          <p:val>
                                            <p:fltVal val="-45"/>
                                          </p:val>
                                        </p:tav>
                                        <p:tav tm="69900">
                                          <p:val>
                                            <p:fltVal val="45"/>
                                          </p:val>
                                        </p:tav>
                                        <p:tav tm="100000">
                                          <p:val>
                                            <p:fltVal val="0"/>
                                          </p:val>
                                        </p:tav>
                                      </p:tavLst>
                                    </p:anim>
                                    <p:anim calcmode="lin" valueType="num">
                                      <p:cBhvr>
                                        <p:cTn id="9" dur="455" fill="hold">
                                          <p:stCondLst>
                                            <p:cond delay="0"/>
                                          </p:stCondLst>
                                        </p:cTn>
                                        <p:tgtEl>
                                          <p:spTgt spid="2"/>
                                        </p:tgtEl>
                                        <p:attrNameLst>
                                          <p:attrName>ppt_y</p:attrName>
                                        </p:attrNameLst>
                                      </p:cBhvr>
                                      <p:tavLst>
                                        <p:tav tm="0">
                                          <p:val>
                                            <p:strVal val="#ppt_y-1"/>
                                          </p:val>
                                        </p:tav>
                                        <p:tav tm="100000">
                                          <p:val>
                                            <p:strVal val="#ppt_y-(0.354*#ppt_w-0.172*#ppt_h)"/>
                                          </p:val>
                                        </p:tav>
                                      </p:tavLst>
                                    </p:anim>
                                    <p:anim calcmode="lin" valueType="num">
                                      <p:cBhvr>
                                        <p:cTn id="10" dur="156" decel="50000" autoRev="1" fill="hold">
                                          <p:stCondLst>
                                            <p:cond delay="455"/>
                                          </p:stCondLst>
                                        </p:cTn>
                                        <p:tgtEl>
                                          <p:spTgt spid="2"/>
                                        </p:tgtEl>
                                        <p:attrNameLst>
                                          <p:attrName>ppt_y</p:attrName>
                                        </p:attrNameLst>
                                      </p:cBhvr>
                                      <p:tavLst>
                                        <p:tav tm="0">
                                          <p:val>
                                            <p:strVal val="#ppt_y-(0.354*#ppt_w-0.172*#ppt_h)"/>
                                          </p:val>
                                        </p:tav>
                                        <p:tav tm="100000">
                                          <p:val>
                                            <p:strVal val="#ppt_y-(0.354*#ppt_w-0.172*#ppt_h)-#ppt_h/2"/>
                                          </p:val>
                                        </p:tav>
                                      </p:tavLst>
                                    </p:anim>
                                    <p:anim calcmode="lin" valueType="num">
                                      <p:cBhvr>
                                        <p:cTn id="11" dur="136" fill="hold">
                                          <p:stCondLst>
                                            <p:cond delay="864"/>
                                          </p:stCondLst>
                                        </p:cTn>
                                        <p:tgtEl>
                                          <p:spTgt spid="2"/>
                                        </p:tgtEl>
                                        <p:attrNameLst>
                                          <p:attrName>ppt_y</p:attrName>
                                        </p:attrNameLst>
                                      </p:cBhvr>
                                      <p:tavLst>
                                        <p:tav tm="0">
                                          <p:val>
                                            <p:strVal val="#ppt_y-(0.354*#ppt_w-0.172*#ppt_h)"/>
                                          </p:val>
                                        </p:tav>
                                        <p:tav tm="100000">
                                          <p:val>
                                            <p:strVal val="#ppt_y"/>
                                          </p:val>
                                        </p:tav>
                                      </p:tavLst>
                                    </p:anim>
                                  </p:childTnLst>
                                </p:cTn>
                              </p:par>
                              <p:par>
                                <p:cTn id="12" presetID="19" presetClass="entr" presetSubtype="10" fill="hold" grpId="0" nodeType="withEffect">
                                  <p:stCondLst>
                                    <p:cond delay="0"/>
                                  </p:stCondLst>
                                  <p:iterate type="lt">
                                    <p:tmPct val="0"/>
                                  </p:iterate>
                                  <p:childTnLst>
                                    <p:set>
                                      <p:cBhvr>
                                        <p:cTn id="13" dur="1" fill="hold">
                                          <p:stCondLst>
                                            <p:cond delay="0"/>
                                          </p:stCondLst>
                                        </p:cTn>
                                        <p:tgtEl>
                                          <p:spTgt spid="3">
                                            <p:txEl>
                                              <p:pRg st="0" end="0"/>
                                            </p:txEl>
                                          </p:spTgt>
                                        </p:tgtEl>
                                        <p:attrNameLst>
                                          <p:attrName>style.visibility</p:attrName>
                                        </p:attrNameLst>
                                      </p:cBhvr>
                                      <p:to>
                                        <p:strVal val="visible"/>
                                      </p:to>
                                    </p:set>
                                    <p:anim calcmode="lin" valueType="num">
                                      <p:cBhvr>
                                        <p:cTn id="14" dur="5000" fill="hold"/>
                                        <p:tgtEl>
                                          <p:spTgt spid="3">
                                            <p:txEl>
                                              <p:pRg st="0" end="0"/>
                                            </p:txEl>
                                          </p:spTgt>
                                        </p:tgtEl>
                                        <p:attrNameLst>
                                          <p:attrName>ppt_w</p:attrName>
                                        </p:attrNameLst>
                                      </p:cBhvr>
                                      <p:tavLst>
                                        <p:tav tm="0" fmla="#ppt_w*sin(2.5*pi*$)">
                                          <p:val>
                                            <p:fltVal val="0"/>
                                          </p:val>
                                        </p:tav>
                                        <p:tav tm="100000">
                                          <p:val>
                                            <p:fltVal val="1"/>
                                          </p:val>
                                        </p:tav>
                                      </p:tavLst>
                                    </p:anim>
                                    <p:anim calcmode="lin" valueType="num">
                                      <p:cBhvr>
                                        <p:cTn id="15" dur="5000" fill="hold"/>
                                        <p:tgtEl>
                                          <p:spTgt spid="3">
                                            <p:txEl>
                                              <p:pRg st="0" end="0"/>
                                            </p:txEl>
                                          </p:spTgt>
                                        </p:tgtEl>
                                        <p:attrNameLst>
                                          <p:attrName>ppt_h</p:attrName>
                                        </p:attrNameLst>
                                      </p:cBhvr>
                                      <p:tavLst>
                                        <p:tav tm="0">
                                          <p:val>
                                            <p:strVal val="#ppt_h"/>
                                          </p:val>
                                        </p:tav>
                                        <p:tav tm="100000">
                                          <p:val>
                                            <p:strVal val="#ppt_h"/>
                                          </p:val>
                                        </p:tav>
                                      </p:tavLst>
                                    </p:anim>
                                  </p:childTnLst>
                                </p:cTn>
                              </p:par>
                            </p:childTnLst>
                          </p:cTn>
                        </p:par>
                        <p:par>
                          <p:cTn id="16" fill="hold">
                            <p:stCondLst>
                              <p:cond delay="6500"/>
                            </p:stCondLst>
                            <p:childTnLst>
                              <p:par>
                                <p:cTn id="17" presetID="56" presetClass="exit" presetSubtype="0" fill="hold" grpId="1" nodeType="afterEffect">
                                  <p:stCondLst>
                                    <p:cond delay="13000"/>
                                  </p:stCondLst>
                                  <p:iterate type="lt">
                                    <p:tmPct val="10000"/>
                                  </p:iterate>
                                  <p:childTnLst>
                                    <p:anim from="(ppt_w)" to="(-ppt_w*2)" calcmode="lin" valueType="num">
                                      <p:cBhvr rctx="PPT">
                                        <p:cTn id="18" dur="500" autoRev="1">
                                          <p:stCondLst>
                                            <p:cond delay="0"/>
                                          </p:stCondLst>
                                        </p:cTn>
                                        <p:tgtEl>
                                          <p:spTgt spid="2"/>
                                        </p:tgtEl>
                                        <p:attrNameLst>
                                          <p:attrName>ppt_w</p:attrName>
                                        </p:attrNameLst>
                                      </p:cBhvr>
                                    </p:anim>
                                    <p:anim by="(ppt_w*0.50)" calcmode="lin" valueType="num">
                                      <p:cBhvr>
                                        <p:cTn id="19" dur="500" decel="50000" autoRev="1">
                                          <p:stCondLst>
                                            <p:cond delay="0"/>
                                          </p:stCondLst>
                                        </p:cTn>
                                        <p:tgtEl>
                                          <p:spTgt spid="2"/>
                                        </p:tgtEl>
                                        <p:attrNameLst>
                                          <p:attrName>ppt_x</p:attrName>
                                        </p:attrNameLst>
                                      </p:cBhvr>
                                    </p:anim>
                                    <p:anim from="(ppt_y)" to="(1+ppt_h/2)" calcmode="lin" valueType="num">
                                      <p:cBhvr>
                                        <p:cTn id="20" dur="1000">
                                          <p:stCondLst>
                                            <p:cond delay="0"/>
                                          </p:stCondLst>
                                        </p:cTn>
                                        <p:tgtEl>
                                          <p:spTgt spid="2"/>
                                        </p:tgtEl>
                                        <p:attrNameLst>
                                          <p:attrName>ppt_y</p:attrName>
                                        </p:attrNameLst>
                                      </p:cBhvr>
                                    </p:anim>
                                    <p:animRot by="21600000">
                                      <p:cBhvr>
                                        <p:cTn id="21" dur="1000">
                                          <p:stCondLst>
                                            <p:cond delay="0"/>
                                          </p:stCondLst>
                                        </p:cTn>
                                        <p:tgtEl>
                                          <p:spTgt spid="2"/>
                                        </p:tgtEl>
                                        <p:attrNameLst>
                                          <p:attrName>r</p:attrName>
                                        </p:attrNameLst>
                                      </p:cBhvr>
                                    </p:animRot>
                                    <p:set>
                                      <p:cBhvr>
                                        <p:cTn id="22" dur="1" fill="hold">
                                          <p:stCondLst>
                                            <p:cond delay="999"/>
                                          </p:stCondLst>
                                        </p:cTn>
                                        <p:tgtEl>
                                          <p:spTgt spid="2"/>
                                        </p:tgtEl>
                                        <p:attrNameLst>
                                          <p:attrName>style.visibility</p:attrName>
                                        </p:attrNameLst>
                                      </p:cBhvr>
                                      <p:to>
                                        <p:strVal val="hidden"/>
                                      </p:to>
                                    </p:set>
                                  </p:childTnLst>
                                </p:cTn>
                              </p:par>
                              <p:par>
                                <p:cTn id="23" presetID="56" presetClass="exit" presetSubtype="0" fill="hold" grpId="1" nodeType="withEffect">
                                  <p:stCondLst>
                                    <p:cond delay="13000"/>
                                  </p:stCondLst>
                                  <p:iterate type="lt">
                                    <p:tmPct val="10000"/>
                                  </p:iterate>
                                  <p:childTnLst>
                                    <p:anim from="(ppt_w)" to="(-ppt_w*2)" calcmode="lin" valueType="num">
                                      <p:cBhvr rctx="PPT">
                                        <p:cTn id="24" dur="500" autoRev="1">
                                          <p:stCondLst>
                                            <p:cond delay="0"/>
                                          </p:stCondLst>
                                        </p:cTn>
                                        <p:tgtEl>
                                          <p:spTgt spid="3">
                                            <p:txEl>
                                              <p:pRg st="0" end="0"/>
                                            </p:txEl>
                                          </p:spTgt>
                                        </p:tgtEl>
                                        <p:attrNameLst>
                                          <p:attrName>ppt_w</p:attrName>
                                        </p:attrNameLst>
                                      </p:cBhvr>
                                    </p:anim>
                                    <p:anim by="(ppt_w*0.50)" calcmode="lin" valueType="num">
                                      <p:cBhvr>
                                        <p:cTn id="25" dur="500" decel="50000" autoRev="1">
                                          <p:stCondLst>
                                            <p:cond delay="0"/>
                                          </p:stCondLst>
                                        </p:cTn>
                                        <p:tgtEl>
                                          <p:spTgt spid="3">
                                            <p:txEl>
                                              <p:pRg st="0" end="0"/>
                                            </p:txEl>
                                          </p:spTgt>
                                        </p:tgtEl>
                                        <p:attrNameLst>
                                          <p:attrName>ppt_x</p:attrName>
                                        </p:attrNameLst>
                                      </p:cBhvr>
                                    </p:anim>
                                    <p:anim from="(ppt_y)" to="(1+ppt_h/2)" calcmode="lin" valueType="num">
                                      <p:cBhvr>
                                        <p:cTn id="26" dur="1000">
                                          <p:stCondLst>
                                            <p:cond delay="0"/>
                                          </p:stCondLst>
                                        </p:cTn>
                                        <p:tgtEl>
                                          <p:spTgt spid="3">
                                            <p:txEl>
                                              <p:pRg st="0" end="0"/>
                                            </p:txEl>
                                          </p:spTgt>
                                        </p:tgtEl>
                                        <p:attrNameLst>
                                          <p:attrName>ppt_y</p:attrName>
                                        </p:attrNameLst>
                                      </p:cBhvr>
                                    </p:anim>
                                    <p:animRot by="21600000">
                                      <p:cBhvr>
                                        <p:cTn id="27" dur="1000">
                                          <p:stCondLst>
                                            <p:cond delay="0"/>
                                          </p:stCondLst>
                                        </p:cTn>
                                        <p:tgtEl>
                                          <p:spTgt spid="3">
                                            <p:txEl>
                                              <p:pRg st="0" end="0"/>
                                            </p:txEl>
                                          </p:spTgt>
                                        </p:tgtEl>
                                        <p:attrNameLst>
                                          <p:attrName>r</p:attrName>
                                        </p:attrNameLst>
                                      </p:cBhvr>
                                    </p:animRot>
                                    <p:set>
                                      <p:cBhvr>
                                        <p:cTn id="28" dur="1" fill="hold">
                                          <p:stCondLst>
                                            <p:cond delay="999"/>
                                          </p:stCondLst>
                                        </p:cTn>
                                        <p:tgtEl>
                                          <p:spTgt spid="3">
                                            <p:txEl>
                                              <p:pRg st="0" end="0"/>
                                            </p:txEl>
                                          </p:spTgt>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build="p"/>
      <p:bldP spid="3" grpId="1"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Hydrology</a:t>
            </a:r>
            <a:endParaRPr lang="en-US" dirty="0"/>
          </a:p>
        </p:txBody>
      </p:sp>
      <p:sp>
        <p:nvSpPr>
          <p:cNvPr id="3" name="Content Placeholder 2"/>
          <p:cNvSpPr>
            <a:spLocks noGrp="1"/>
          </p:cNvSpPr>
          <p:nvPr>
            <p:ph sz="quarter" idx="1"/>
          </p:nvPr>
        </p:nvSpPr>
        <p:spPr/>
        <p:txBody>
          <a:bodyPr>
            <a:normAutofit fontScale="85000" lnSpcReduction="20000"/>
          </a:bodyPr>
          <a:lstStyle/>
          <a:p>
            <a:r>
              <a:rPr lang="en-US" dirty="0" smtClean="0"/>
              <a:t>The hydrology is a term used to describe the stream and the surrounding area.  It can be identified by soils, geology, and land use.  It is a critical physical determinant of aquatic life. When groundwater is the primary source, continual flow patterns occur.   Typically, one would see decreased seasonal as well as daily changes in the amount of run off. Steady flows help to develop suitable habitats for aquatic life.  It provides cover for the animals as well as nutrients.. Unsuitable stream flow can disturb bottom sedimentation. This will then cause disturbances to the aquatic life in the stream.</a:t>
            </a:r>
            <a:br>
              <a:rPr lang="en-US" dirty="0" smtClean="0"/>
            </a:br>
            <a:r>
              <a:rPr lang="en-US" dirty="0" smtClean="0"/>
              <a:t/>
            </a:r>
            <a:br>
              <a:rPr lang="en-US" dirty="0" smtClean="0"/>
            </a:b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4"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from="(-#ppt_w/2)" to="(#ppt_x)" calcmode="lin" valueType="num">
                                      <p:cBhvr>
                                        <p:cTn id="7" dur="600" fill="hold">
                                          <p:stCondLst>
                                            <p:cond delay="0"/>
                                          </p:stCondLst>
                                        </p:cTn>
                                        <p:tgtEl>
                                          <p:spTgt spid="2"/>
                                        </p:tgtEl>
                                        <p:attrNameLst>
                                          <p:attrName>ppt_x</p:attrName>
                                        </p:attrNameLst>
                                      </p:cBhvr>
                                    </p:anim>
                                    <p:anim from="0" to="-1.0" calcmode="lin" valueType="num">
                                      <p:cBhvr>
                                        <p:cTn id="8" dur="200" decel="50000" autoRev="1" fill="hold">
                                          <p:stCondLst>
                                            <p:cond delay="600"/>
                                          </p:stCondLst>
                                        </p:cTn>
                                        <p:tgtEl>
                                          <p:spTgt spid="2"/>
                                        </p:tgtEl>
                                        <p:attrNameLst>
                                          <p:attrName>xshear</p:attrName>
                                        </p:attrNameLst>
                                      </p:cBhvr>
                                    </p:anim>
                                    <p:animScale>
                                      <p:cBhvr>
                                        <p:cTn id="9" dur="200" decel="100000" autoRev="1" fill="hold">
                                          <p:stCondLst>
                                            <p:cond delay="600"/>
                                          </p:stCondLst>
                                        </p:cTn>
                                        <p:tgtEl>
                                          <p:spTgt spid="2"/>
                                        </p:tgtEl>
                                      </p:cBhvr>
                                      <p:from x="100000" y="100000"/>
                                      <p:to x="80000" y="100000"/>
                                    </p:animScale>
                                    <p:anim by="(#ppt_h/3+#ppt_w*0.1)" calcmode="lin" valueType="num">
                                      <p:cBhvr additive="sum">
                                        <p:cTn id="10" dur="200" decel="100000" autoRev="1" fill="hold">
                                          <p:stCondLst>
                                            <p:cond delay="600"/>
                                          </p:stCondLst>
                                        </p:cTn>
                                        <p:tgtEl>
                                          <p:spTgt spid="2"/>
                                        </p:tgtEl>
                                        <p:attrNameLst>
                                          <p:attrName>ppt_x</p:attrName>
                                        </p:attrNameLst>
                                      </p:cBhvr>
                                    </p:anim>
                                  </p:childTnLst>
                                </p:cTn>
                              </p:par>
                            </p:childTnLst>
                          </p:cTn>
                        </p:par>
                        <p:par>
                          <p:cTn id="11" fill="hold">
                            <p:stCondLst>
                              <p:cond delay="1000"/>
                            </p:stCondLst>
                            <p:childTnLst>
                              <p:par>
                                <p:cTn id="12" presetID="34" presetClass="entr" presetSubtype="0" fill="hold" grpId="0" nodeType="after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 from="(-#ppt_w/2)" to="(#ppt_x)" calcmode="lin" valueType="num">
                                      <p:cBhvr>
                                        <p:cTn id="14" dur="600" fill="hold">
                                          <p:stCondLst>
                                            <p:cond delay="0"/>
                                          </p:stCondLst>
                                        </p:cTn>
                                        <p:tgtEl>
                                          <p:spTgt spid="3">
                                            <p:txEl>
                                              <p:pRg st="0" end="0"/>
                                            </p:txEl>
                                          </p:spTgt>
                                        </p:tgtEl>
                                        <p:attrNameLst>
                                          <p:attrName>ppt_x</p:attrName>
                                        </p:attrNameLst>
                                      </p:cBhvr>
                                    </p:anim>
                                    <p:anim from="0" to="-1.0" calcmode="lin" valueType="num">
                                      <p:cBhvr>
                                        <p:cTn id="15" dur="200" decel="50000" autoRev="1" fill="hold">
                                          <p:stCondLst>
                                            <p:cond delay="600"/>
                                          </p:stCondLst>
                                        </p:cTn>
                                        <p:tgtEl>
                                          <p:spTgt spid="3">
                                            <p:txEl>
                                              <p:pRg st="0" end="0"/>
                                            </p:txEl>
                                          </p:spTgt>
                                        </p:tgtEl>
                                        <p:attrNameLst>
                                          <p:attrName>xshear</p:attrName>
                                        </p:attrNameLst>
                                      </p:cBhvr>
                                    </p:anim>
                                    <p:animScale>
                                      <p:cBhvr>
                                        <p:cTn id="16" dur="200" decel="100000" autoRev="1" fill="hold">
                                          <p:stCondLst>
                                            <p:cond delay="600"/>
                                          </p:stCondLst>
                                        </p:cTn>
                                        <p:tgtEl>
                                          <p:spTgt spid="3">
                                            <p:txEl>
                                              <p:pRg st="0" end="0"/>
                                            </p:txEl>
                                          </p:spTgt>
                                        </p:tgtEl>
                                      </p:cBhvr>
                                      <p:from x="100000" y="100000"/>
                                      <p:to x="80000" y="100000"/>
                                    </p:animScale>
                                    <p:anim by="(#ppt_h/3+#ppt_w*0.1)" calcmode="lin" valueType="num">
                                      <p:cBhvr additive="sum">
                                        <p:cTn id="17" dur="200" decel="100000" autoRev="1" fill="hold">
                                          <p:stCondLst>
                                            <p:cond delay="600"/>
                                          </p:stCondLst>
                                        </p:cTn>
                                        <p:tgtEl>
                                          <p:spTgt spid="3">
                                            <p:txEl>
                                              <p:pRg st="0" end="0"/>
                                            </p:txEl>
                                          </p:spTgt>
                                        </p:tgtEl>
                                        <p:attrNameLst>
                                          <p:attrName>ppt_x</p:attrName>
                                        </p:attrNameLst>
                                      </p:cBhvr>
                                    </p:anim>
                                  </p:childTnLst>
                                </p:cTn>
                              </p:par>
                            </p:childTnLst>
                          </p:cTn>
                        </p:par>
                        <p:par>
                          <p:cTn id="18" fill="hold">
                            <p:stCondLst>
                              <p:cond delay="2000"/>
                            </p:stCondLst>
                            <p:childTnLst>
                              <p:par>
                                <p:cTn id="19" presetID="29" presetClass="exit" presetSubtype="0" fill="hold" grpId="1" nodeType="afterEffect">
                                  <p:stCondLst>
                                    <p:cond delay="13000"/>
                                  </p:stCondLst>
                                  <p:childTnLst>
                                    <p:anim calcmode="lin" valueType="num">
                                      <p:cBhvr>
                                        <p:cTn id="20" dur="1000"/>
                                        <p:tgtEl>
                                          <p:spTgt spid="2"/>
                                        </p:tgtEl>
                                        <p:attrNameLst>
                                          <p:attrName>ppt_x</p:attrName>
                                        </p:attrNameLst>
                                      </p:cBhvr>
                                      <p:tavLst>
                                        <p:tav tm="0">
                                          <p:val>
                                            <p:strVal val="ppt_x"/>
                                          </p:val>
                                        </p:tav>
                                        <p:tav tm="100000">
                                          <p:val>
                                            <p:strVal val="ppt_x-.2"/>
                                          </p:val>
                                        </p:tav>
                                      </p:tavLst>
                                    </p:anim>
                                    <p:anim calcmode="lin" valueType="num">
                                      <p:cBhvr>
                                        <p:cTn id="21" dur="1000"/>
                                        <p:tgtEl>
                                          <p:spTgt spid="2"/>
                                        </p:tgtEl>
                                        <p:attrNameLst>
                                          <p:attrName>ppt_y</p:attrName>
                                        </p:attrNameLst>
                                      </p:cBhvr>
                                      <p:tavLst>
                                        <p:tav tm="0">
                                          <p:val>
                                            <p:strVal val="ppt_y"/>
                                          </p:val>
                                        </p:tav>
                                        <p:tav tm="100000">
                                          <p:val>
                                            <p:strVal val="ppt_y"/>
                                          </p:val>
                                        </p:tav>
                                      </p:tavLst>
                                    </p:anim>
                                    <p:animEffect transition="out" filter="fade">
                                      <p:cBhvr>
                                        <p:cTn id="22" dur="1000"/>
                                        <p:tgtEl>
                                          <p:spTgt spid="2"/>
                                        </p:tgtEl>
                                      </p:cBhvr>
                                    </p:animEffect>
                                    <p:set>
                                      <p:cBhvr>
                                        <p:cTn id="23" dur="1" fill="hold">
                                          <p:stCondLst>
                                            <p:cond delay="999"/>
                                          </p:stCondLst>
                                        </p:cTn>
                                        <p:tgtEl>
                                          <p:spTgt spid="2"/>
                                        </p:tgtEl>
                                        <p:attrNameLst>
                                          <p:attrName>style.visibility</p:attrName>
                                        </p:attrNameLst>
                                      </p:cBhvr>
                                      <p:to>
                                        <p:strVal val="hidden"/>
                                      </p:to>
                                    </p:set>
                                  </p:childTnLst>
                                </p:cTn>
                              </p:par>
                              <p:par>
                                <p:cTn id="24" presetID="29" presetClass="exit" presetSubtype="0" fill="hold" grpId="1" nodeType="withEffect">
                                  <p:stCondLst>
                                    <p:cond delay="13000"/>
                                  </p:stCondLst>
                                  <p:childTnLst>
                                    <p:anim calcmode="lin" valueType="num">
                                      <p:cBhvr>
                                        <p:cTn id="25" dur="1000"/>
                                        <p:tgtEl>
                                          <p:spTgt spid="3">
                                            <p:txEl>
                                              <p:pRg st="0" end="0"/>
                                            </p:txEl>
                                          </p:spTgt>
                                        </p:tgtEl>
                                        <p:attrNameLst>
                                          <p:attrName>ppt_x</p:attrName>
                                        </p:attrNameLst>
                                      </p:cBhvr>
                                      <p:tavLst>
                                        <p:tav tm="0">
                                          <p:val>
                                            <p:strVal val="ppt_x"/>
                                          </p:val>
                                        </p:tav>
                                        <p:tav tm="100000">
                                          <p:val>
                                            <p:strVal val="ppt_x-.2"/>
                                          </p:val>
                                        </p:tav>
                                      </p:tavLst>
                                    </p:anim>
                                    <p:anim calcmode="lin" valueType="num">
                                      <p:cBhvr>
                                        <p:cTn id="26" dur="1000"/>
                                        <p:tgtEl>
                                          <p:spTgt spid="3">
                                            <p:txEl>
                                              <p:pRg st="0" end="0"/>
                                            </p:txEl>
                                          </p:spTgt>
                                        </p:tgtEl>
                                        <p:attrNameLst>
                                          <p:attrName>ppt_y</p:attrName>
                                        </p:attrNameLst>
                                      </p:cBhvr>
                                      <p:tavLst>
                                        <p:tav tm="0">
                                          <p:val>
                                            <p:strVal val="ppt_y"/>
                                          </p:val>
                                        </p:tav>
                                        <p:tav tm="100000">
                                          <p:val>
                                            <p:strVal val="ppt_y"/>
                                          </p:val>
                                        </p:tav>
                                      </p:tavLst>
                                    </p:anim>
                                    <p:animEffect transition="out" filter="fade">
                                      <p:cBhvr>
                                        <p:cTn id="27" dur="1000"/>
                                        <p:tgtEl>
                                          <p:spTgt spid="3">
                                            <p:txEl>
                                              <p:pRg st="0" end="0"/>
                                            </p:txEl>
                                          </p:spTgt>
                                        </p:tgtEl>
                                      </p:cBhvr>
                                    </p:animEffect>
                                    <p:set>
                                      <p:cBhvr>
                                        <p:cTn id="28" dur="1" fill="hold">
                                          <p:stCondLst>
                                            <p:cond delay="999"/>
                                          </p:stCondLst>
                                        </p:cTn>
                                        <p:tgtEl>
                                          <p:spTgt spid="3">
                                            <p:txEl>
                                              <p:pRg st="0" end="0"/>
                                            </p:txEl>
                                          </p:spTgt>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build="p"/>
      <p:bldP spid="3" grpId="1"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Insects</a:t>
            </a:r>
            <a:endParaRPr lang="en-US" dirty="0"/>
          </a:p>
        </p:txBody>
      </p:sp>
      <p:sp>
        <p:nvSpPr>
          <p:cNvPr id="3" name="Content Placeholder 2"/>
          <p:cNvSpPr>
            <a:spLocks noGrp="1"/>
          </p:cNvSpPr>
          <p:nvPr>
            <p:ph sz="quarter" idx="1"/>
          </p:nvPr>
        </p:nvSpPr>
        <p:spPr/>
        <p:txBody>
          <a:bodyPr>
            <a:normAutofit/>
          </a:bodyPr>
          <a:lstStyle/>
          <a:p>
            <a:r>
              <a:rPr lang="en-US" sz="2800" dirty="0" smtClean="0"/>
              <a:t>The most common aquatic insects such as mayflies, </a:t>
            </a:r>
            <a:r>
              <a:rPr lang="en-US" sz="2800" dirty="0" err="1" smtClean="0"/>
              <a:t>caddisflies</a:t>
            </a:r>
            <a:r>
              <a:rPr lang="en-US" sz="2800" dirty="0" smtClean="0"/>
              <a:t>, and stoneflies depend on constant flows, superb water quality, and habitats for invertebrate survival. Typically found in fresh water streams are insects from the orders </a:t>
            </a:r>
            <a:r>
              <a:rPr lang="en-US" sz="2800" i="1" dirty="0" err="1" smtClean="0"/>
              <a:t>Ephemeroptera</a:t>
            </a:r>
            <a:r>
              <a:rPr lang="en-US" sz="2800" dirty="0" smtClean="0"/>
              <a:t> (mayflies), </a:t>
            </a:r>
            <a:r>
              <a:rPr lang="en-US" sz="2800" i="1" dirty="0" err="1" smtClean="0"/>
              <a:t>Plecoptera</a:t>
            </a:r>
            <a:r>
              <a:rPr lang="en-US" sz="2800" dirty="0" smtClean="0"/>
              <a:t> (stoneflies), as well as </a:t>
            </a:r>
            <a:r>
              <a:rPr lang="en-US" sz="2800" i="1" dirty="0" err="1" smtClean="0"/>
              <a:t>Trichoptera</a:t>
            </a:r>
            <a:r>
              <a:rPr lang="en-US" sz="2800" dirty="0" smtClean="0"/>
              <a:t> (</a:t>
            </a:r>
            <a:r>
              <a:rPr lang="en-US" sz="2800" dirty="0" err="1" smtClean="0"/>
              <a:t>caddisflies</a:t>
            </a:r>
            <a:r>
              <a:rPr lang="en-US" sz="2800" dirty="0" smtClean="0"/>
              <a:t>).  These are usually called the EPT orders. These insects are unusually sensitive to indicators that reduce oxygen, stream flow, or cause temperatures to be elevated disrupt metabolic rates in a stream.</a:t>
            </a:r>
            <a:endParaRPr lang="en-US" sz="28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9" presetClass="entr" presetSubtype="0" accel="10000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2"/>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2"/>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2"/>
                                        </p:tgtEl>
                                        <p:attrNameLst>
                                          <p:attrName>ppt_y</p:attrName>
                                        </p:attrNameLst>
                                      </p:cBhvr>
                                      <p:tavLst>
                                        <p:tav tm="0">
                                          <p:val>
                                            <p:strVal val="#ppt_y"/>
                                          </p:val>
                                        </p:tav>
                                        <p:tav tm="100000">
                                          <p:val>
                                            <p:strVal val="#ppt_y"/>
                                          </p:val>
                                        </p:tav>
                                      </p:tavLst>
                                    </p:anim>
                                  </p:childTnLst>
                                </p:cTn>
                              </p:par>
                            </p:childTnLst>
                          </p:cTn>
                        </p:par>
                        <p:par>
                          <p:cTn id="11" fill="hold">
                            <p:stCondLst>
                              <p:cond delay="500"/>
                            </p:stCondLst>
                            <p:childTnLst>
                              <p:par>
                                <p:cTn id="12" presetID="39" presetClass="entr" presetSubtype="0" accel="100000" fill="hold" grpId="0" nodeType="after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 calcmode="lin" valueType="num">
                                      <p:cBhvr>
                                        <p:cTn id="14" dur="500" fill="hold"/>
                                        <p:tgtEl>
                                          <p:spTgt spid="3">
                                            <p:txEl>
                                              <p:pRg st="0" end="0"/>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15" dur="500" fill="hold"/>
                                        <p:tgtEl>
                                          <p:spTgt spid="3">
                                            <p:txEl>
                                              <p:pRg st="0" end="0"/>
                                            </p:txEl>
                                          </p:spTgt>
                                        </p:tgtEl>
                                        <p:attrNameLst>
                                          <p:attrName>ppt_w</p:attrName>
                                        </p:attrNameLst>
                                      </p:cBhvr>
                                      <p:tavLst>
                                        <p:tav tm="0">
                                          <p:val>
                                            <p:strVal val="#ppt_w+.3"/>
                                          </p:val>
                                        </p:tav>
                                        <p:tav tm="50000">
                                          <p:val>
                                            <p:strVal val="#ppt_w+.3"/>
                                          </p:val>
                                        </p:tav>
                                        <p:tav tm="100000">
                                          <p:val>
                                            <p:strVal val="#ppt_w"/>
                                          </p:val>
                                        </p:tav>
                                      </p:tavLst>
                                    </p:anim>
                                    <p:anim calcmode="lin" valueType="num">
                                      <p:cBhvr>
                                        <p:cTn id="16" dur="500" fill="hold"/>
                                        <p:tgtEl>
                                          <p:spTgt spid="3">
                                            <p:txEl>
                                              <p:pRg st="0" end="0"/>
                                            </p:txEl>
                                          </p:spTgt>
                                        </p:tgtEl>
                                        <p:attrNameLst>
                                          <p:attrName>ppt_x</p:attrName>
                                        </p:attrNameLst>
                                      </p:cBhvr>
                                      <p:tavLst>
                                        <p:tav tm="0">
                                          <p:val>
                                            <p:strVal val="#ppt_x-.3"/>
                                          </p:val>
                                        </p:tav>
                                        <p:tav tm="50000">
                                          <p:val>
                                            <p:strVal val="#ppt_x"/>
                                          </p:val>
                                        </p:tav>
                                        <p:tav tm="100000">
                                          <p:val>
                                            <p:strVal val="#ppt_x"/>
                                          </p:val>
                                        </p:tav>
                                      </p:tavLst>
                                    </p:anim>
                                    <p:anim calcmode="lin" valueType="num">
                                      <p:cBhvr>
                                        <p:cTn id="17"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par>
                          <p:cTn id="18" fill="hold">
                            <p:stCondLst>
                              <p:cond delay="1000"/>
                            </p:stCondLst>
                            <p:childTnLst>
                              <p:par>
                                <p:cTn id="19" presetID="25" presetClass="exit" presetSubtype="0" fill="hold" grpId="1" nodeType="afterEffect">
                                  <p:stCondLst>
                                    <p:cond delay="13000"/>
                                  </p:stCondLst>
                                  <p:childTnLst>
                                    <p:animEffect transition="out" filter="fade">
                                      <p:cBhvr>
                                        <p:cTn id="20" dur="1000" accel="50000">
                                          <p:stCondLst>
                                            <p:cond delay="0"/>
                                          </p:stCondLst>
                                        </p:cTn>
                                        <p:tgtEl>
                                          <p:spTgt spid="2"/>
                                        </p:tgtEl>
                                      </p:cBhvr>
                                    </p:animEffect>
                                    <p:anim calcmode="lin" valueType="num">
                                      <p:cBhvr>
                                        <p:cTn id="21" dur="500" accel="50000">
                                          <p:stCondLst>
                                            <p:cond delay="0"/>
                                          </p:stCondLst>
                                        </p:cTn>
                                        <p:tgtEl>
                                          <p:spTgt spid="2"/>
                                        </p:tgtEl>
                                        <p:attrNameLst>
                                          <p:attrName>ppt_y</p:attrName>
                                        </p:attrNameLst>
                                      </p:cBhvr>
                                      <p:tavLst>
                                        <p:tav tm="0">
                                          <p:val>
                                            <p:strVal val="ppt_y"/>
                                          </p:val>
                                        </p:tav>
                                        <p:tav tm="100000">
                                          <p:val>
                                            <p:strVal val="ppt_y+.1"/>
                                          </p:val>
                                        </p:tav>
                                      </p:tavLst>
                                    </p:anim>
                                    <p:anim calcmode="lin" valueType="num">
                                      <p:cBhvr>
                                        <p:cTn id="22" dur="500" decel="50000">
                                          <p:stCondLst>
                                            <p:cond delay="500"/>
                                          </p:stCondLst>
                                        </p:cTn>
                                        <p:tgtEl>
                                          <p:spTgt spid="2"/>
                                        </p:tgtEl>
                                        <p:attrNameLst>
                                          <p:attrName>ppt_y</p:attrName>
                                        </p:attrNameLst>
                                      </p:cBhvr>
                                      <p:tavLst>
                                        <p:tav tm="0">
                                          <p:val>
                                            <p:strVal val="ppt_y"/>
                                          </p:val>
                                        </p:tav>
                                        <p:tav tm="100000">
                                          <p:val>
                                            <p:strVal val="ppt_y-.1"/>
                                          </p:val>
                                        </p:tav>
                                      </p:tavLst>
                                    </p:anim>
                                    <p:anim calcmode="lin" valueType="num">
                                      <p:cBhvr>
                                        <p:cTn id="23" dur="500" accel="50000">
                                          <p:stCondLst>
                                            <p:cond delay="500"/>
                                          </p:stCondLst>
                                        </p:cTn>
                                        <p:tgtEl>
                                          <p:spTgt spid="2"/>
                                        </p:tgtEl>
                                        <p:attrNameLst>
                                          <p:attrName>ppt_x</p:attrName>
                                        </p:attrNameLst>
                                      </p:cBhvr>
                                      <p:tavLst>
                                        <p:tav tm="0">
                                          <p:val>
                                            <p:strVal val="ppt_x"/>
                                          </p:val>
                                        </p:tav>
                                        <p:tav tm="100000">
                                          <p:val>
                                            <p:strVal val="ppt_x+.4"/>
                                          </p:val>
                                        </p:tav>
                                      </p:tavLst>
                                    </p:anim>
                                    <p:anim calcmode="lin" valueType="num">
                                      <p:cBhvr>
                                        <p:cTn id="24" dur="1000"/>
                                        <p:tgtEl>
                                          <p:spTgt spid="2"/>
                                        </p:tgtEl>
                                        <p:attrNameLst>
                                          <p:attrName>ppt_h</p:attrName>
                                        </p:attrNameLst>
                                      </p:cBhvr>
                                      <p:tavLst>
                                        <p:tav tm="0">
                                          <p:val>
                                            <p:strVal val="ppt_h"/>
                                          </p:val>
                                        </p:tav>
                                        <p:tav tm="100000">
                                          <p:val>
                                            <p:strVal val="ppt_h"/>
                                          </p:val>
                                        </p:tav>
                                      </p:tavLst>
                                    </p:anim>
                                    <p:anim calcmode="lin" valueType="num">
                                      <p:cBhvr>
                                        <p:cTn id="25" dur="500" accel="50000">
                                          <p:stCondLst>
                                            <p:cond delay="0"/>
                                          </p:stCondLst>
                                        </p:cTn>
                                        <p:tgtEl>
                                          <p:spTgt spid="2"/>
                                        </p:tgtEl>
                                        <p:attrNameLst>
                                          <p:attrName>ppt_w</p:attrName>
                                        </p:attrNameLst>
                                      </p:cBhvr>
                                      <p:tavLst>
                                        <p:tav tm="0">
                                          <p:val>
                                            <p:strVal val="ppt_w"/>
                                          </p:val>
                                        </p:tav>
                                        <p:tav tm="100000">
                                          <p:val>
                                            <p:strVal val="ppt_w*.05"/>
                                          </p:val>
                                        </p:tav>
                                      </p:tavLst>
                                    </p:anim>
                                    <p:anim calcmode="lin" valueType="num">
                                      <p:cBhvr>
                                        <p:cTn id="26" dur="500" decel="50000">
                                          <p:stCondLst>
                                            <p:cond delay="500"/>
                                          </p:stCondLst>
                                        </p:cTn>
                                        <p:tgtEl>
                                          <p:spTgt spid="2"/>
                                        </p:tgtEl>
                                        <p:attrNameLst>
                                          <p:attrName>ppt_w</p:attrName>
                                        </p:attrNameLst>
                                      </p:cBhvr>
                                      <p:tavLst>
                                        <p:tav tm="0">
                                          <p:val>
                                            <p:strVal val="ppt_w"/>
                                          </p:val>
                                        </p:tav>
                                        <p:tav tm="100000">
                                          <p:val>
                                            <p:strVal val="ppt_w/.05"/>
                                          </p:val>
                                        </p:tav>
                                      </p:tavLst>
                                    </p:anim>
                                    <p:anim calcmode="lin" valueType="num">
                                      <p:cBhvr>
                                        <p:cTn id="27" dur="500" accel="50000">
                                          <p:stCondLst>
                                            <p:cond delay="500"/>
                                          </p:stCondLst>
                                        </p:cTn>
                                        <p:tgtEl>
                                          <p:spTgt spid="2"/>
                                        </p:tgtEl>
                                        <p:attrNameLst>
                                          <p:attrName>style.rotation</p:attrName>
                                        </p:attrNameLst>
                                      </p:cBhvr>
                                      <p:tavLst>
                                        <p:tav tm="0">
                                          <p:val>
                                            <p:fltVal val="0"/>
                                          </p:val>
                                        </p:tav>
                                        <p:tav tm="100000">
                                          <p:val>
                                            <p:fltVal val="-90"/>
                                          </p:val>
                                        </p:tav>
                                      </p:tavLst>
                                    </p:anim>
                                    <p:set>
                                      <p:cBhvr>
                                        <p:cTn id="28" dur="1" fill="hold">
                                          <p:stCondLst>
                                            <p:cond delay="999"/>
                                          </p:stCondLst>
                                        </p:cTn>
                                        <p:tgtEl>
                                          <p:spTgt spid="2"/>
                                        </p:tgtEl>
                                        <p:attrNameLst>
                                          <p:attrName>style.visibility</p:attrName>
                                        </p:attrNameLst>
                                      </p:cBhvr>
                                      <p:to>
                                        <p:strVal val="hidden"/>
                                      </p:to>
                                    </p:set>
                                  </p:childTnLst>
                                </p:cTn>
                              </p:par>
                              <p:par>
                                <p:cTn id="29" presetID="25" presetClass="exit" presetSubtype="0" fill="hold" grpId="1" nodeType="withEffect">
                                  <p:stCondLst>
                                    <p:cond delay="13000"/>
                                  </p:stCondLst>
                                  <p:childTnLst>
                                    <p:animEffect transition="out" filter="fade">
                                      <p:cBhvr>
                                        <p:cTn id="30" dur="1000" accel="50000">
                                          <p:stCondLst>
                                            <p:cond delay="0"/>
                                          </p:stCondLst>
                                        </p:cTn>
                                        <p:tgtEl>
                                          <p:spTgt spid="3">
                                            <p:txEl>
                                              <p:pRg st="0" end="0"/>
                                            </p:txEl>
                                          </p:spTgt>
                                        </p:tgtEl>
                                      </p:cBhvr>
                                    </p:animEffect>
                                    <p:anim calcmode="lin" valueType="num">
                                      <p:cBhvr>
                                        <p:cTn id="31" dur="500" accel="50000">
                                          <p:stCondLst>
                                            <p:cond delay="0"/>
                                          </p:stCondLst>
                                        </p:cTn>
                                        <p:tgtEl>
                                          <p:spTgt spid="3">
                                            <p:txEl>
                                              <p:pRg st="0" end="0"/>
                                            </p:txEl>
                                          </p:spTgt>
                                        </p:tgtEl>
                                        <p:attrNameLst>
                                          <p:attrName>ppt_y</p:attrName>
                                        </p:attrNameLst>
                                      </p:cBhvr>
                                      <p:tavLst>
                                        <p:tav tm="0">
                                          <p:val>
                                            <p:strVal val="ppt_y"/>
                                          </p:val>
                                        </p:tav>
                                        <p:tav tm="100000">
                                          <p:val>
                                            <p:strVal val="ppt_y+.1"/>
                                          </p:val>
                                        </p:tav>
                                      </p:tavLst>
                                    </p:anim>
                                    <p:anim calcmode="lin" valueType="num">
                                      <p:cBhvr>
                                        <p:cTn id="32" dur="500" decel="50000">
                                          <p:stCondLst>
                                            <p:cond delay="500"/>
                                          </p:stCondLst>
                                        </p:cTn>
                                        <p:tgtEl>
                                          <p:spTgt spid="3">
                                            <p:txEl>
                                              <p:pRg st="0" end="0"/>
                                            </p:txEl>
                                          </p:spTgt>
                                        </p:tgtEl>
                                        <p:attrNameLst>
                                          <p:attrName>ppt_y</p:attrName>
                                        </p:attrNameLst>
                                      </p:cBhvr>
                                      <p:tavLst>
                                        <p:tav tm="0">
                                          <p:val>
                                            <p:strVal val="ppt_y"/>
                                          </p:val>
                                        </p:tav>
                                        <p:tav tm="100000">
                                          <p:val>
                                            <p:strVal val="ppt_y-.1"/>
                                          </p:val>
                                        </p:tav>
                                      </p:tavLst>
                                    </p:anim>
                                    <p:anim calcmode="lin" valueType="num">
                                      <p:cBhvr>
                                        <p:cTn id="33" dur="500" accel="50000">
                                          <p:stCondLst>
                                            <p:cond delay="500"/>
                                          </p:stCondLst>
                                        </p:cTn>
                                        <p:tgtEl>
                                          <p:spTgt spid="3">
                                            <p:txEl>
                                              <p:pRg st="0" end="0"/>
                                            </p:txEl>
                                          </p:spTgt>
                                        </p:tgtEl>
                                        <p:attrNameLst>
                                          <p:attrName>ppt_x</p:attrName>
                                        </p:attrNameLst>
                                      </p:cBhvr>
                                      <p:tavLst>
                                        <p:tav tm="0">
                                          <p:val>
                                            <p:strVal val="ppt_x"/>
                                          </p:val>
                                        </p:tav>
                                        <p:tav tm="100000">
                                          <p:val>
                                            <p:strVal val="ppt_x+.4"/>
                                          </p:val>
                                        </p:tav>
                                      </p:tavLst>
                                    </p:anim>
                                    <p:anim calcmode="lin" valueType="num">
                                      <p:cBhvr>
                                        <p:cTn id="34" dur="1000"/>
                                        <p:tgtEl>
                                          <p:spTgt spid="3">
                                            <p:txEl>
                                              <p:pRg st="0" end="0"/>
                                            </p:txEl>
                                          </p:spTgt>
                                        </p:tgtEl>
                                        <p:attrNameLst>
                                          <p:attrName>ppt_h</p:attrName>
                                        </p:attrNameLst>
                                      </p:cBhvr>
                                      <p:tavLst>
                                        <p:tav tm="0">
                                          <p:val>
                                            <p:strVal val="ppt_h"/>
                                          </p:val>
                                        </p:tav>
                                        <p:tav tm="100000">
                                          <p:val>
                                            <p:strVal val="ppt_h"/>
                                          </p:val>
                                        </p:tav>
                                      </p:tavLst>
                                    </p:anim>
                                    <p:anim calcmode="lin" valueType="num">
                                      <p:cBhvr>
                                        <p:cTn id="35" dur="500" accel="50000">
                                          <p:stCondLst>
                                            <p:cond delay="0"/>
                                          </p:stCondLst>
                                        </p:cTn>
                                        <p:tgtEl>
                                          <p:spTgt spid="3">
                                            <p:txEl>
                                              <p:pRg st="0" end="0"/>
                                            </p:txEl>
                                          </p:spTgt>
                                        </p:tgtEl>
                                        <p:attrNameLst>
                                          <p:attrName>ppt_w</p:attrName>
                                        </p:attrNameLst>
                                      </p:cBhvr>
                                      <p:tavLst>
                                        <p:tav tm="0">
                                          <p:val>
                                            <p:strVal val="ppt_w"/>
                                          </p:val>
                                        </p:tav>
                                        <p:tav tm="100000">
                                          <p:val>
                                            <p:strVal val="ppt_w*.05"/>
                                          </p:val>
                                        </p:tav>
                                      </p:tavLst>
                                    </p:anim>
                                    <p:anim calcmode="lin" valueType="num">
                                      <p:cBhvr>
                                        <p:cTn id="36" dur="500" decel="50000">
                                          <p:stCondLst>
                                            <p:cond delay="500"/>
                                          </p:stCondLst>
                                        </p:cTn>
                                        <p:tgtEl>
                                          <p:spTgt spid="3">
                                            <p:txEl>
                                              <p:pRg st="0" end="0"/>
                                            </p:txEl>
                                          </p:spTgt>
                                        </p:tgtEl>
                                        <p:attrNameLst>
                                          <p:attrName>ppt_w</p:attrName>
                                        </p:attrNameLst>
                                      </p:cBhvr>
                                      <p:tavLst>
                                        <p:tav tm="0">
                                          <p:val>
                                            <p:strVal val="ppt_w"/>
                                          </p:val>
                                        </p:tav>
                                        <p:tav tm="100000">
                                          <p:val>
                                            <p:strVal val="ppt_w/.05"/>
                                          </p:val>
                                        </p:tav>
                                      </p:tavLst>
                                    </p:anim>
                                    <p:anim calcmode="lin" valueType="num">
                                      <p:cBhvr>
                                        <p:cTn id="37" dur="500" accel="50000">
                                          <p:stCondLst>
                                            <p:cond delay="500"/>
                                          </p:stCondLst>
                                        </p:cTn>
                                        <p:tgtEl>
                                          <p:spTgt spid="3">
                                            <p:txEl>
                                              <p:pRg st="0" end="0"/>
                                            </p:txEl>
                                          </p:spTgt>
                                        </p:tgtEl>
                                        <p:attrNameLst>
                                          <p:attrName>style.rotation</p:attrName>
                                        </p:attrNameLst>
                                      </p:cBhvr>
                                      <p:tavLst>
                                        <p:tav tm="0">
                                          <p:val>
                                            <p:fltVal val="0"/>
                                          </p:val>
                                        </p:tav>
                                        <p:tav tm="100000">
                                          <p:val>
                                            <p:fltVal val="-90"/>
                                          </p:val>
                                        </p:tav>
                                      </p:tavLst>
                                    </p:anim>
                                    <p:set>
                                      <p:cBhvr>
                                        <p:cTn id="38" dur="1" fill="hold">
                                          <p:stCondLst>
                                            <p:cond delay="999"/>
                                          </p:stCondLst>
                                        </p:cTn>
                                        <p:tgtEl>
                                          <p:spTgt spid="3">
                                            <p:txEl>
                                              <p:pRg st="0" end="0"/>
                                            </p:txEl>
                                          </p:spTgt>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build="p"/>
      <p:bldP spid="3" grpId="1"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Water Sampling </a:t>
            </a:r>
            <a:endParaRPr lang="en-US" dirty="0"/>
          </a:p>
        </p:txBody>
      </p:sp>
      <p:pic>
        <p:nvPicPr>
          <p:cNvPr id="1026" name="Picture 2" descr="T:\Yearbook 2009-2010\AP Biology Field Trip Winslow Hill\IMG_0394.JPG"/>
          <p:cNvPicPr>
            <a:picLocks noChangeAspect="1" noChangeArrowheads="1"/>
          </p:cNvPicPr>
          <p:nvPr/>
        </p:nvPicPr>
        <p:blipFill>
          <a:blip r:embed="rId3" cstate="print"/>
          <a:srcRect/>
          <a:stretch>
            <a:fillRect/>
          </a:stretch>
        </p:blipFill>
        <p:spPr bwMode="auto">
          <a:xfrm>
            <a:off x="914400" y="1524000"/>
            <a:ext cx="6858000" cy="45720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1026"/>
                                        </p:tgtEl>
                                        <p:attrNameLst>
                                          <p:attrName>style.visibility</p:attrName>
                                        </p:attrNameLst>
                                      </p:cBhvr>
                                      <p:to>
                                        <p:strVal val="visible"/>
                                      </p:to>
                                    </p:set>
                                    <p:anim calcmode="lin" valueType="num">
                                      <p:cBhvr additive="base">
                                        <p:cTn id="12" dur="500" fill="hold"/>
                                        <p:tgtEl>
                                          <p:spTgt spid="1026"/>
                                        </p:tgtEl>
                                        <p:attrNameLst>
                                          <p:attrName>ppt_x</p:attrName>
                                        </p:attrNameLst>
                                      </p:cBhvr>
                                      <p:tavLst>
                                        <p:tav tm="0">
                                          <p:val>
                                            <p:strVal val="#ppt_x"/>
                                          </p:val>
                                        </p:tav>
                                        <p:tav tm="100000">
                                          <p:val>
                                            <p:strVal val="#ppt_x"/>
                                          </p:val>
                                        </p:tav>
                                      </p:tavLst>
                                    </p:anim>
                                    <p:anim calcmode="lin" valueType="num">
                                      <p:cBhvr additive="base">
                                        <p:cTn id="13" dur="500" fill="hold"/>
                                        <p:tgtEl>
                                          <p:spTgt spid="1026"/>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9" presetClass="exit" presetSubtype="0" fill="hold" grpId="1" nodeType="afterEffect">
                                  <p:stCondLst>
                                    <p:cond delay="1000"/>
                                  </p:stCondLst>
                                  <p:childTnLst>
                                    <p:anim calcmode="lin" valueType="num">
                                      <p:cBhvr>
                                        <p:cTn id="16" dur="1000"/>
                                        <p:tgtEl>
                                          <p:spTgt spid="4"/>
                                        </p:tgtEl>
                                        <p:attrNameLst>
                                          <p:attrName>ppt_x</p:attrName>
                                        </p:attrNameLst>
                                      </p:cBhvr>
                                      <p:tavLst>
                                        <p:tav tm="0">
                                          <p:val>
                                            <p:strVal val="ppt_x"/>
                                          </p:val>
                                        </p:tav>
                                        <p:tav tm="100000">
                                          <p:val>
                                            <p:strVal val="ppt_x-.2"/>
                                          </p:val>
                                        </p:tav>
                                      </p:tavLst>
                                    </p:anim>
                                    <p:anim calcmode="lin" valueType="num">
                                      <p:cBhvr>
                                        <p:cTn id="17" dur="1000"/>
                                        <p:tgtEl>
                                          <p:spTgt spid="4"/>
                                        </p:tgtEl>
                                        <p:attrNameLst>
                                          <p:attrName>ppt_y</p:attrName>
                                        </p:attrNameLst>
                                      </p:cBhvr>
                                      <p:tavLst>
                                        <p:tav tm="0">
                                          <p:val>
                                            <p:strVal val="ppt_y"/>
                                          </p:val>
                                        </p:tav>
                                        <p:tav tm="100000">
                                          <p:val>
                                            <p:strVal val="ppt_y"/>
                                          </p:val>
                                        </p:tav>
                                      </p:tavLst>
                                    </p:anim>
                                    <p:animEffect transition="out" filter="fade">
                                      <p:cBhvr>
                                        <p:cTn id="18" dur="1000"/>
                                        <p:tgtEl>
                                          <p:spTgt spid="4"/>
                                        </p:tgtEl>
                                      </p:cBhvr>
                                    </p:animEffect>
                                    <p:set>
                                      <p:cBhvr>
                                        <p:cTn id="19" dur="1" fill="hold">
                                          <p:stCondLst>
                                            <p:cond delay="999"/>
                                          </p:stCondLst>
                                        </p:cTn>
                                        <p:tgtEl>
                                          <p:spTgt spid="4"/>
                                        </p:tgtEl>
                                        <p:attrNameLst>
                                          <p:attrName>style.visibility</p:attrName>
                                        </p:attrNameLst>
                                      </p:cBhvr>
                                      <p:to>
                                        <p:strVal val="hidden"/>
                                      </p:to>
                                    </p:set>
                                  </p:childTnLst>
                                </p:cTn>
                              </p:par>
                              <p:par>
                                <p:cTn id="20" presetID="29" presetClass="exit" presetSubtype="0" fill="hold" nodeType="withEffect">
                                  <p:stCondLst>
                                    <p:cond delay="1000"/>
                                  </p:stCondLst>
                                  <p:childTnLst>
                                    <p:anim calcmode="lin" valueType="num">
                                      <p:cBhvr>
                                        <p:cTn id="21" dur="1000"/>
                                        <p:tgtEl>
                                          <p:spTgt spid="1026"/>
                                        </p:tgtEl>
                                        <p:attrNameLst>
                                          <p:attrName>ppt_x</p:attrName>
                                        </p:attrNameLst>
                                      </p:cBhvr>
                                      <p:tavLst>
                                        <p:tav tm="0">
                                          <p:val>
                                            <p:strVal val="ppt_x"/>
                                          </p:val>
                                        </p:tav>
                                        <p:tav tm="100000">
                                          <p:val>
                                            <p:strVal val="ppt_x-.2"/>
                                          </p:val>
                                        </p:tav>
                                      </p:tavLst>
                                    </p:anim>
                                    <p:anim calcmode="lin" valueType="num">
                                      <p:cBhvr>
                                        <p:cTn id="22" dur="1000"/>
                                        <p:tgtEl>
                                          <p:spTgt spid="1026"/>
                                        </p:tgtEl>
                                        <p:attrNameLst>
                                          <p:attrName>ppt_y</p:attrName>
                                        </p:attrNameLst>
                                      </p:cBhvr>
                                      <p:tavLst>
                                        <p:tav tm="0">
                                          <p:val>
                                            <p:strVal val="ppt_y"/>
                                          </p:val>
                                        </p:tav>
                                        <p:tav tm="100000">
                                          <p:val>
                                            <p:strVal val="ppt_y"/>
                                          </p:val>
                                        </p:tav>
                                      </p:tavLst>
                                    </p:anim>
                                    <p:animEffect transition="out" filter="fade">
                                      <p:cBhvr>
                                        <p:cTn id="23" dur="1000"/>
                                        <p:tgtEl>
                                          <p:spTgt spid="1026"/>
                                        </p:tgtEl>
                                      </p:cBhvr>
                                    </p:animEffect>
                                    <p:set>
                                      <p:cBhvr>
                                        <p:cTn id="24" dur="1" fill="hold">
                                          <p:stCondLst>
                                            <p:cond delay="999"/>
                                          </p:stCondLst>
                                        </p:cTn>
                                        <p:tgtEl>
                                          <p:spTgt spid="102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6000" dirty="0" smtClean="0">
                <a:latin typeface="Colonna MT" pitchFamily="82" charset="0"/>
              </a:rPr>
              <a:t>Administration</a:t>
            </a:r>
            <a:endParaRPr lang="en-US" sz="6000" dirty="0">
              <a:latin typeface="Colonna MT" pitchFamily="82" charset="0"/>
            </a:endParaRPr>
          </a:p>
        </p:txBody>
      </p:sp>
      <p:sp>
        <p:nvSpPr>
          <p:cNvPr id="3" name="Content Placeholder 2"/>
          <p:cNvSpPr>
            <a:spLocks noGrp="1"/>
          </p:cNvSpPr>
          <p:nvPr>
            <p:ph idx="1"/>
          </p:nvPr>
        </p:nvSpPr>
        <p:spPr/>
        <p:txBody>
          <a:bodyPr>
            <a:normAutofit/>
          </a:bodyPr>
          <a:lstStyle/>
          <a:p>
            <a:pPr>
              <a:lnSpc>
                <a:spcPct val="200000"/>
              </a:lnSpc>
              <a:buClr>
                <a:schemeClr val="accent6">
                  <a:lumMod val="50000"/>
                </a:schemeClr>
              </a:buClr>
            </a:pPr>
            <a:r>
              <a:rPr lang="en-US" sz="2400" b="1" dirty="0">
                <a:solidFill>
                  <a:schemeClr val="accent6">
                    <a:lumMod val="50000"/>
                  </a:schemeClr>
                </a:solidFill>
                <a:latin typeface="Bodoni MT Black" pitchFamily="18" charset="0"/>
              </a:rPr>
              <a:t>Headmaster: Mr. John </a:t>
            </a:r>
            <a:r>
              <a:rPr lang="en-US" sz="2400" b="1" dirty="0" err="1" smtClean="0">
                <a:solidFill>
                  <a:schemeClr val="accent6">
                    <a:lumMod val="50000"/>
                  </a:schemeClr>
                </a:solidFill>
                <a:latin typeface="Bodoni MT Black" pitchFamily="18" charset="0"/>
              </a:rPr>
              <a:t>Kowach</a:t>
            </a:r>
            <a:endParaRPr lang="en-US" sz="2400" b="1" dirty="0" smtClean="0">
              <a:solidFill>
                <a:schemeClr val="accent6">
                  <a:lumMod val="50000"/>
                </a:schemeClr>
              </a:solidFill>
              <a:latin typeface="Bodoni MT Black" pitchFamily="18" charset="0"/>
            </a:endParaRPr>
          </a:p>
          <a:p>
            <a:pPr>
              <a:lnSpc>
                <a:spcPct val="200000"/>
              </a:lnSpc>
              <a:buClr>
                <a:schemeClr val="accent6">
                  <a:lumMod val="50000"/>
                </a:schemeClr>
              </a:buClr>
            </a:pPr>
            <a:r>
              <a:rPr lang="en-US" sz="2400" b="1" dirty="0" smtClean="0">
                <a:solidFill>
                  <a:schemeClr val="accent6">
                    <a:lumMod val="50000"/>
                  </a:schemeClr>
                </a:solidFill>
                <a:latin typeface="Bodoni MT Black" pitchFamily="18" charset="0"/>
              </a:rPr>
              <a:t>Principal</a:t>
            </a:r>
            <a:r>
              <a:rPr lang="en-US" sz="2400" b="1" dirty="0">
                <a:solidFill>
                  <a:schemeClr val="accent6">
                    <a:lumMod val="50000"/>
                  </a:schemeClr>
                </a:solidFill>
                <a:latin typeface="Bodoni MT Black" pitchFamily="18" charset="0"/>
              </a:rPr>
              <a:t>: Mrs. Sandra </a:t>
            </a:r>
            <a:r>
              <a:rPr lang="en-US" sz="2400" b="1" dirty="0" err="1" smtClean="0">
                <a:solidFill>
                  <a:schemeClr val="accent6">
                    <a:lumMod val="50000"/>
                  </a:schemeClr>
                </a:solidFill>
                <a:latin typeface="Bodoni MT Black" pitchFamily="18" charset="0"/>
              </a:rPr>
              <a:t>Florig</a:t>
            </a:r>
            <a:endParaRPr lang="en-US" sz="2400" b="1" dirty="0">
              <a:solidFill>
                <a:schemeClr val="accent6">
                  <a:lumMod val="50000"/>
                </a:schemeClr>
              </a:solidFill>
              <a:latin typeface="Bodoni MT Black" pitchFamily="18" charset="0"/>
            </a:endParaRPr>
          </a:p>
          <a:p>
            <a:pPr>
              <a:lnSpc>
                <a:spcPct val="200000"/>
              </a:lnSpc>
              <a:buClr>
                <a:schemeClr val="accent6">
                  <a:lumMod val="50000"/>
                </a:schemeClr>
              </a:buClr>
            </a:pPr>
            <a:r>
              <a:rPr lang="en-US" sz="2400" b="1" dirty="0" smtClean="0">
                <a:solidFill>
                  <a:schemeClr val="accent6">
                    <a:lumMod val="50000"/>
                  </a:schemeClr>
                </a:solidFill>
                <a:latin typeface="Bodoni MT Black" pitchFamily="18" charset="0"/>
              </a:rPr>
              <a:t>Vice </a:t>
            </a:r>
            <a:r>
              <a:rPr lang="en-US" sz="2400" b="1" dirty="0">
                <a:solidFill>
                  <a:schemeClr val="accent6">
                    <a:lumMod val="50000"/>
                  </a:schemeClr>
                </a:solidFill>
                <a:latin typeface="Bodoni MT Black" pitchFamily="18" charset="0"/>
              </a:rPr>
              <a:t>Principal: Mr. John </a:t>
            </a:r>
            <a:r>
              <a:rPr lang="en-US" sz="2400" b="1" dirty="0" smtClean="0">
                <a:solidFill>
                  <a:schemeClr val="accent6">
                    <a:lumMod val="50000"/>
                  </a:schemeClr>
                </a:solidFill>
                <a:latin typeface="Bodoni MT Black" pitchFamily="18" charset="0"/>
              </a:rPr>
              <a:t>Schneider</a:t>
            </a:r>
          </a:p>
          <a:p>
            <a:pPr>
              <a:lnSpc>
                <a:spcPct val="200000"/>
              </a:lnSpc>
              <a:buClr>
                <a:schemeClr val="accent6">
                  <a:lumMod val="50000"/>
                </a:schemeClr>
              </a:buClr>
            </a:pPr>
            <a:r>
              <a:rPr lang="en-US" sz="2400" b="1" dirty="0" smtClean="0">
                <a:solidFill>
                  <a:schemeClr val="accent6">
                    <a:lumMod val="50000"/>
                  </a:schemeClr>
                </a:solidFill>
                <a:latin typeface="Bodoni MT Black" pitchFamily="18" charset="0"/>
              </a:rPr>
              <a:t>Athletic </a:t>
            </a:r>
            <a:r>
              <a:rPr lang="en-US" sz="2400" b="1" dirty="0">
                <a:solidFill>
                  <a:schemeClr val="accent6">
                    <a:lumMod val="50000"/>
                  </a:schemeClr>
                </a:solidFill>
                <a:latin typeface="Bodoni MT Black" pitchFamily="18" charset="0"/>
              </a:rPr>
              <a:t>Director: Mr. Aaron Straub  </a:t>
            </a:r>
            <a:endParaRPr lang="en-US" sz="2400" dirty="0">
              <a:solidFill>
                <a:schemeClr val="accent6">
                  <a:lumMod val="50000"/>
                </a:schemeClr>
              </a:solidFill>
              <a:latin typeface="Bodoni MT Black"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 calcmode="lin" valueType="num">
                                      <p:cBhvr>
                                        <p:cTn id="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gtEl>
                                      </p:cBhvr>
                                    </p:animEffect>
                                  </p:childTnLst>
                                </p:cTn>
                              </p:par>
                            </p:childTnLst>
                          </p:cTn>
                        </p:par>
                        <p:par>
                          <p:cTn id="12" fill="hold">
                            <p:stCondLst>
                              <p:cond delay="1150"/>
                            </p:stCondLst>
                            <p:childTnLst>
                              <p:par>
                                <p:cTn id="13" presetID="27" presetClass="entr" presetSubtype="0" fill="hold" nodeType="afterEffect">
                                  <p:stCondLst>
                                    <p:cond delay="0"/>
                                  </p:stCondLst>
                                  <p:iterate type="lt">
                                    <p:tmPct val="50000"/>
                                  </p:iterate>
                                  <p:childTnLst>
                                    <p:set>
                                      <p:cBhvr>
                                        <p:cTn id="14" dur="1" fill="hold">
                                          <p:stCondLst>
                                            <p:cond delay="0"/>
                                          </p:stCondLst>
                                        </p:cTn>
                                        <p:tgtEl>
                                          <p:spTgt spid="3">
                                            <p:txEl>
                                              <p:pRg st="0" end="0"/>
                                            </p:txEl>
                                          </p:spTgt>
                                        </p:tgtEl>
                                        <p:attrNameLst>
                                          <p:attrName>style.visibility</p:attrName>
                                        </p:attrNameLst>
                                      </p:cBhvr>
                                      <p:to>
                                        <p:strVal val="visible"/>
                                      </p:to>
                                    </p:set>
                                    <p:anim calcmode="discrete" valueType="clr">
                                      <p:cBhvr override="childStyle">
                                        <p:cTn id="15" dur="80"/>
                                        <p:tgtEl>
                                          <p:spTgt spid="3">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6" dur="80"/>
                                        <p:tgtEl>
                                          <p:spTgt spid="3">
                                            <p:txEl>
                                              <p:pRg st="0" end="0"/>
                                            </p:txEl>
                                          </p:spTgt>
                                        </p:tgtEl>
                                        <p:attrNameLst>
                                          <p:attrName>fillcolor</p:attrName>
                                        </p:attrNameLst>
                                      </p:cBhvr>
                                      <p:tavLst>
                                        <p:tav tm="0">
                                          <p:val>
                                            <p:clrVal>
                                              <a:schemeClr val="accent2"/>
                                            </p:clrVal>
                                          </p:val>
                                        </p:tav>
                                        <p:tav tm="50000">
                                          <p:val>
                                            <p:clrVal>
                                              <a:schemeClr val="hlink"/>
                                            </p:clrVal>
                                          </p:val>
                                        </p:tav>
                                      </p:tavLst>
                                    </p:anim>
                                    <p:set>
                                      <p:cBhvr>
                                        <p:cTn id="17" dur="80"/>
                                        <p:tgtEl>
                                          <p:spTgt spid="3">
                                            <p:txEl>
                                              <p:pRg st="0" end="0"/>
                                            </p:txEl>
                                          </p:spTgt>
                                        </p:tgtEl>
                                        <p:attrNameLst>
                                          <p:attrName>fill.type</p:attrName>
                                        </p:attrNameLst>
                                      </p:cBhvr>
                                      <p:to>
                                        <p:strVal val="solid"/>
                                      </p:to>
                                    </p:set>
                                  </p:childTnLst>
                                </p:cTn>
                              </p:par>
                            </p:childTnLst>
                          </p:cTn>
                        </p:par>
                        <p:par>
                          <p:cTn id="18" fill="hold">
                            <p:stCondLst>
                              <p:cond delay="2150"/>
                            </p:stCondLst>
                            <p:childTnLst>
                              <p:par>
                                <p:cTn id="19" presetID="27" presetClass="entr" presetSubtype="0" fill="hold" nodeType="afterEffect">
                                  <p:stCondLst>
                                    <p:cond delay="0"/>
                                  </p:stCondLst>
                                  <p:iterate type="lt">
                                    <p:tmPct val="50000"/>
                                  </p:iterate>
                                  <p:childTnLst>
                                    <p:set>
                                      <p:cBhvr>
                                        <p:cTn id="20" dur="1" fill="hold">
                                          <p:stCondLst>
                                            <p:cond delay="0"/>
                                          </p:stCondLst>
                                        </p:cTn>
                                        <p:tgtEl>
                                          <p:spTgt spid="3">
                                            <p:txEl>
                                              <p:pRg st="1" end="1"/>
                                            </p:txEl>
                                          </p:spTgt>
                                        </p:tgtEl>
                                        <p:attrNameLst>
                                          <p:attrName>style.visibility</p:attrName>
                                        </p:attrNameLst>
                                      </p:cBhvr>
                                      <p:to>
                                        <p:strVal val="visible"/>
                                      </p:to>
                                    </p:set>
                                    <p:anim calcmode="discrete" valueType="clr">
                                      <p:cBhvr override="childStyle">
                                        <p:cTn id="21" dur="80"/>
                                        <p:tgtEl>
                                          <p:spTgt spid="3">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2" dur="80"/>
                                        <p:tgtEl>
                                          <p:spTgt spid="3">
                                            <p:txEl>
                                              <p:pRg st="1" end="1"/>
                                            </p:txEl>
                                          </p:spTgt>
                                        </p:tgtEl>
                                        <p:attrNameLst>
                                          <p:attrName>fillcolor</p:attrName>
                                        </p:attrNameLst>
                                      </p:cBhvr>
                                      <p:tavLst>
                                        <p:tav tm="0">
                                          <p:val>
                                            <p:clrVal>
                                              <a:schemeClr val="accent2"/>
                                            </p:clrVal>
                                          </p:val>
                                        </p:tav>
                                        <p:tav tm="50000">
                                          <p:val>
                                            <p:clrVal>
                                              <a:schemeClr val="hlink"/>
                                            </p:clrVal>
                                          </p:val>
                                        </p:tav>
                                      </p:tavLst>
                                    </p:anim>
                                    <p:set>
                                      <p:cBhvr>
                                        <p:cTn id="23" dur="80"/>
                                        <p:tgtEl>
                                          <p:spTgt spid="3">
                                            <p:txEl>
                                              <p:pRg st="1" end="1"/>
                                            </p:txEl>
                                          </p:spTgt>
                                        </p:tgtEl>
                                        <p:attrNameLst>
                                          <p:attrName>fill.type</p:attrName>
                                        </p:attrNameLst>
                                      </p:cBhvr>
                                      <p:to>
                                        <p:strVal val="solid"/>
                                      </p:to>
                                    </p:set>
                                  </p:childTnLst>
                                </p:cTn>
                              </p:par>
                            </p:childTnLst>
                          </p:cTn>
                        </p:par>
                        <p:par>
                          <p:cTn id="24" fill="hold">
                            <p:stCondLst>
                              <p:cond delay="3230"/>
                            </p:stCondLst>
                            <p:childTnLst>
                              <p:par>
                                <p:cTn id="25" presetID="27" presetClass="entr" presetSubtype="0" fill="hold" nodeType="afterEffect">
                                  <p:stCondLst>
                                    <p:cond delay="0"/>
                                  </p:stCondLst>
                                  <p:iterate type="lt">
                                    <p:tmPct val="50000"/>
                                  </p:iterate>
                                  <p:childTnLst>
                                    <p:set>
                                      <p:cBhvr>
                                        <p:cTn id="26" dur="1" fill="hold">
                                          <p:stCondLst>
                                            <p:cond delay="0"/>
                                          </p:stCondLst>
                                        </p:cTn>
                                        <p:tgtEl>
                                          <p:spTgt spid="3">
                                            <p:txEl>
                                              <p:pRg st="2" end="2"/>
                                            </p:txEl>
                                          </p:spTgt>
                                        </p:tgtEl>
                                        <p:attrNameLst>
                                          <p:attrName>style.visibility</p:attrName>
                                        </p:attrNameLst>
                                      </p:cBhvr>
                                      <p:to>
                                        <p:strVal val="visible"/>
                                      </p:to>
                                    </p:set>
                                    <p:anim calcmode="discrete" valueType="clr">
                                      <p:cBhvr override="childStyle">
                                        <p:cTn id="27" dur="80"/>
                                        <p:tgtEl>
                                          <p:spTgt spid="3">
                                            <p:txEl>
                                              <p:pRg st="2" end="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8" dur="80"/>
                                        <p:tgtEl>
                                          <p:spTgt spid="3">
                                            <p:txEl>
                                              <p:pRg st="2" end="2"/>
                                            </p:txEl>
                                          </p:spTgt>
                                        </p:tgtEl>
                                        <p:attrNameLst>
                                          <p:attrName>fillcolor</p:attrName>
                                        </p:attrNameLst>
                                      </p:cBhvr>
                                      <p:tavLst>
                                        <p:tav tm="0">
                                          <p:val>
                                            <p:clrVal>
                                              <a:schemeClr val="accent2"/>
                                            </p:clrVal>
                                          </p:val>
                                        </p:tav>
                                        <p:tav tm="50000">
                                          <p:val>
                                            <p:clrVal>
                                              <a:schemeClr val="hlink"/>
                                            </p:clrVal>
                                          </p:val>
                                        </p:tav>
                                      </p:tavLst>
                                    </p:anim>
                                    <p:set>
                                      <p:cBhvr>
                                        <p:cTn id="29" dur="80"/>
                                        <p:tgtEl>
                                          <p:spTgt spid="3">
                                            <p:txEl>
                                              <p:pRg st="2" end="2"/>
                                            </p:txEl>
                                          </p:spTgt>
                                        </p:tgtEl>
                                        <p:attrNameLst>
                                          <p:attrName>fill.type</p:attrName>
                                        </p:attrNameLst>
                                      </p:cBhvr>
                                      <p:to>
                                        <p:strVal val="solid"/>
                                      </p:to>
                                    </p:set>
                                  </p:childTnLst>
                                </p:cTn>
                              </p:par>
                            </p:childTnLst>
                          </p:cTn>
                        </p:par>
                        <p:par>
                          <p:cTn id="30" fill="hold">
                            <p:stCondLst>
                              <p:cond delay="4470"/>
                            </p:stCondLst>
                            <p:childTnLst>
                              <p:par>
                                <p:cTn id="31" presetID="27" presetClass="entr" presetSubtype="0" fill="hold" nodeType="afterEffect">
                                  <p:stCondLst>
                                    <p:cond delay="0"/>
                                  </p:stCondLst>
                                  <p:iterate type="lt">
                                    <p:tmPct val="50000"/>
                                  </p:iterate>
                                  <p:childTnLst>
                                    <p:set>
                                      <p:cBhvr>
                                        <p:cTn id="32" dur="1" fill="hold">
                                          <p:stCondLst>
                                            <p:cond delay="0"/>
                                          </p:stCondLst>
                                        </p:cTn>
                                        <p:tgtEl>
                                          <p:spTgt spid="3">
                                            <p:txEl>
                                              <p:pRg st="3" end="3"/>
                                            </p:txEl>
                                          </p:spTgt>
                                        </p:tgtEl>
                                        <p:attrNameLst>
                                          <p:attrName>style.visibility</p:attrName>
                                        </p:attrNameLst>
                                      </p:cBhvr>
                                      <p:to>
                                        <p:strVal val="visible"/>
                                      </p:to>
                                    </p:set>
                                    <p:anim calcmode="discrete" valueType="clr">
                                      <p:cBhvr override="childStyle">
                                        <p:cTn id="33" dur="80"/>
                                        <p:tgtEl>
                                          <p:spTgt spid="3">
                                            <p:txEl>
                                              <p:pRg st="3" end="3"/>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34" dur="80"/>
                                        <p:tgtEl>
                                          <p:spTgt spid="3">
                                            <p:txEl>
                                              <p:pRg st="3" end="3"/>
                                            </p:txEl>
                                          </p:spTgt>
                                        </p:tgtEl>
                                        <p:attrNameLst>
                                          <p:attrName>fillcolor</p:attrName>
                                        </p:attrNameLst>
                                      </p:cBhvr>
                                      <p:tavLst>
                                        <p:tav tm="0">
                                          <p:val>
                                            <p:clrVal>
                                              <a:schemeClr val="accent2"/>
                                            </p:clrVal>
                                          </p:val>
                                        </p:tav>
                                        <p:tav tm="50000">
                                          <p:val>
                                            <p:clrVal>
                                              <a:schemeClr val="hlink"/>
                                            </p:clrVal>
                                          </p:val>
                                        </p:tav>
                                      </p:tavLst>
                                    </p:anim>
                                    <p:set>
                                      <p:cBhvr>
                                        <p:cTn id="35" dur="80"/>
                                        <p:tgtEl>
                                          <p:spTgt spid="3">
                                            <p:txEl>
                                              <p:pRg st="3" end="3"/>
                                            </p:txEl>
                                          </p:spTgt>
                                        </p:tgtEl>
                                        <p:attrNameLst>
                                          <p:attrName>fill.type</p:attrName>
                                        </p:attrNameLst>
                                      </p:cBhvr>
                                      <p:to>
                                        <p:strVal val="solid"/>
                                      </p:to>
                                    </p:set>
                                  </p:childTnLst>
                                </p:cTn>
                              </p:par>
                            </p:childTnLst>
                          </p:cTn>
                        </p:par>
                        <p:par>
                          <p:cTn id="36" fill="hold">
                            <p:stCondLst>
                              <p:cond delay="5750"/>
                            </p:stCondLst>
                            <p:childTnLst>
                              <p:par>
                                <p:cTn id="37" presetID="8" presetClass="exit" presetSubtype="16" fill="hold" grpId="1" nodeType="afterEffect">
                                  <p:stCondLst>
                                    <p:cond delay="2000"/>
                                  </p:stCondLst>
                                  <p:iterate type="lt">
                                    <p:tmPct val="0"/>
                                  </p:iterate>
                                  <p:childTnLst>
                                    <p:animEffect transition="out" filter="diamond(in)">
                                      <p:cBhvr>
                                        <p:cTn id="38" dur="2000"/>
                                        <p:tgtEl>
                                          <p:spTgt spid="2"/>
                                        </p:tgtEl>
                                      </p:cBhvr>
                                    </p:animEffect>
                                    <p:set>
                                      <p:cBhvr>
                                        <p:cTn id="39" dur="1" fill="hold">
                                          <p:stCondLst>
                                            <p:cond delay="1999"/>
                                          </p:stCondLst>
                                        </p:cTn>
                                        <p:tgtEl>
                                          <p:spTgt spid="2"/>
                                        </p:tgtEl>
                                        <p:attrNameLst>
                                          <p:attrName>style.visibility</p:attrName>
                                        </p:attrNameLst>
                                      </p:cBhvr>
                                      <p:to>
                                        <p:strVal val="hidden"/>
                                      </p:to>
                                    </p:set>
                                  </p:childTnLst>
                                </p:cTn>
                              </p:par>
                              <p:par>
                                <p:cTn id="40" presetID="8" presetClass="exit" presetSubtype="16" fill="hold" grpId="0" nodeType="withEffect">
                                  <p:stCondLst>
                                    <p:cond delay="2000"/>
                                  </p:stCondLst>
                                  <p:iterate type="lt">
                                    <p:tmPct val="0"/>
                                  </p:iterate>
                                  <p:childTnLst>
                                    <p:animEffect transition="out" filter="diamond(in)">
                                      <p:cBhvr>
                                        <p:cTn id="41" dur="2000"/>
                                        <p:tgtEl>
                                          <p:spTgt spid="3">
                                            <p:txEl>
                                              <p:pRg st="0" end="0"/>
                                            </p:txEl>
                                          </p:spTgt>
                                        </p:tgtEl>
                                      </p:cBhvr>
                                    </p:animEffect>
                                    <p:set>
                                      <p:cBhvr>
                                        <p:cTn id="42" dur="1" fill="hold">
                                          <p:stCondLst>
                                            <p:cond delay="1999"/>
                                          </p:stCondLst>
                                        </p:cTn>
                                        <p:tgtEl>
                                          <p:spTgt spid="3">
                                            <p:txEl>
                                              <p:pRg st="0" end="0"/>
                                            </p:txEl>
                                          </p:spTgt>
                                        </p:tgtEl>
                                        <p:attrNameLst>
                                          <p:attrName>style.visibility</p:attrName>
                                        </p:attrNameLst>
                                      </p:cBhvr>
                                      <p:to>
                                        <p:strVal val="hidden"/>
                                      </p:to>
                                    </p:set>
                                  </p:childTnLst>
                                </p:cTn>
                              </p:par>
                              <p:par>
                                <p:cTn id="43" presetID="8" presetClass="exit" presetSubtype="16" fill="hold" grpId="0" nodeType="withEffect">
                                  <p:stCondLst>
                                    <p:cond delay="2000"/>
                                  </p:stCondLst>
                                  <p:iterate type="lt">
                                    <p:tmPct val="0"/>
                                  </p:iterate>
                                  <p:childTnLst>
                                    <p:animEffect transition="out" filter="diamond(in)">
                                      <p:cBhvr>
                                        <p:cTn id="44" dur="2000"/>
                                        <p:tgtEl>
                                          <p:spTgt spid="3">
                                            <p:txEl>
                                              <p:pRg st="1" end="1"/>
                                            </p:txEl>
                                          </p:spTgt>
                                        </p:tgtEl>
                                      </p:cBhvr>
                                    </p:animEffect>
                                    <p:set>
                                      <p:cBhvr>
                                        <p:cTn id="45" dur="1" fill="hold">
                                          <p:stCondLst>
                                            <p:cond delay="1999"/>
                                          </p:stCondLst>
                                        </p:cTn>
                                        <p:tgtEl>
                                          <p:spTgt spid="3">
                                            <p:txEl>
                                              <p:pRg st="1" end="1"/>
                                            </p:txEl>
                                          </p:spTgt>
                                        </p:tgtEl>
                                        <p:attrNameLst>
                                          <p:attrName>style.visibility</p:attrName>
                                        </p:attrNameLst>
                                      </p:cBhvr>
                                      <p:to>
                                        <p:strVal val="hidden"/>
                                      </p:to>
                                    </p:set>
                                  </p:childTnLst>
                                </p:cTn>
                              </p:par>
                              <p:par>
                                <p:cTn id="46" presetID="8" presetClass="exit" presetSubtype="16" fill="hold" grpId="0" nodeType="withEffect">
                                  <p:stCondLst>
                                    <p:cond delay="2000"/>
                                  </p:stCondLst>
                                  <p:iterate type="lt">
                                    <p:tmPct val="0"/>
                                  </p:iterate>
                                  <p:childTnLst>
                                    <p:animEffect transition="out" filter="diamond(in)">
                                      <p:cBhvr>
                                        <p:cTn id="47" dur="2000"/>
                                        <p:tgtEl>
                                          <p:spTgt spid="3">
                                            <p:txEl>
                                              <p:pRg st="2" end="2"/>
                                            </p:txEl>
                                          </p:spTgt>
                                        </p:tgtEl>
                                      </p:cBhvr>
                                    </p:animEffect>
                                    <p:set>
                                      <p:cBhvr>
                                        <p:cTn id="48" dur="1" fill="hold">
                                          <p:stCondLst>
                                            <p:cond delay="1999"/>
                                          </p:stCondLst>
                                        </p:cTn>
                                        <p:tgtEl>
                                          <p:spTgt spid="3">
                                            <p:txEl>
                                              <p:pRg st="2" end="2"/>
                                            </p:txEl>
                                          </p:spTgt>
                                        </p:tgtEl>
                                        <p:attrNameLst>
                                          <p:attrName>style.visibility</p:attrName>
                                        </p:attrNameLst>
                                      </p:cBhvr>
                                      <p:to>
                                        <p:strVal val="hidden"/>
                                      </p:to>
                                    </p:set>
                                  </p:childTnLst>
                                </p:cTn>
                              </p:par>
                              <p:par>
                                <p:cTn id="49" presetID="8" presetClass="exit" presetSubtype="16" fill="hold" grpId="0" nodeType="withEffect">
                                  <p:stCondLst>
                                    <p:cond delay="2000"/>
                                  </p:stCondLst>
                                  <p:iterate type="lt">
                                    <p:tmPct val="0"/>
                                  </p:iterate>
                                  <p:childTnLst>
                                    <p:animEffect transition="out" filter="diamond(in)">
                                      <p:cBhvr>
                                        <p:cTn id="50" dur="2000"/>
                                        <p:tgtEl>
                                          <p:spTgt spid="3">
                                            <p:txEl>
                                              <p:pRg st="3" end="3"/>
                                            </p:txEl>
                                          </p:spTgt>
                                        </p:tgtEl>
                                      </p:cBhvr>
                                    </p:animEffect>
                                    <p:set>
                                      <p:cBhvr>
                                        <p:cTn id="51" dur="1" fill="hold">
                                          <p:stCondLst>
                                            <p:cond delay="1999"/>
                                          </p:stCondLst>
                                        </p:cTn>
                                        <p:tgtEl>
                                          <p:spTgt spid="3">
                                            <p:txEl>
                                              <p:pRg st="3" end="3"/>
                                            </p:txEl>
                                          </p:spTgt>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Winslow Hill</a:t>
            </a:r>
            <a:endParaRPr lang="en-US" dirty="0"/>
          </a:p>
        </p:txBody>
      </p:sp>
      <p:pic>
        <p:nvPicPr>
          <p:cNvPr id="1026" name="Picture 2" descr="T:\Yearbook 2009-2010\AP Biology Field Trip Winslow Hill\IMG_0514.JPG"/>
          <p:cNvPicPr>
            <a:picLocks noChangeAspect="1" noChangeArrowheads="1"/>
          </p:cNvPicPr>
          <p:nvPr/>
        </p:nvPicPr>
        <p:blipFill>
          <a:blip r:embed="rId3" cstate="print"/>
          <a:srcRect/>
          <a:stretch>
            <a:fillRect/>
          </a:stretch>
        </p:blipFill>
        <p:spPr bwMode="auto">
          <a:xfrm>
            <a:off x="1143000" y="1828800"/>
            <a:ext cx="6172200" cy="47244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1026"/>
                                        </p:tgtEl>
                                        <p:attrNameLst>
                                          <p:attrName>style.visibility</p:attrName>
                                        </p:attrNameLst>
                                      </p:cBhvr>
                                      <p:to>
                                        <p:strVal val="visible"/>
                                      </p:to>
                                    </p:set>
                                    <p:anim calcmode="lin" valueType="num">
                                      <p:cBhvr additive="base">
                                        <p:cTn id="12" dur="500" fill="hold"/>
                                        <p:tgtEl>
                                          <p:spTgt spid="1026"/>
                                        </p:tgtEl>
                                        <p:attrNameLst>
                                          <p:attrName>ppt_x</p:attrName>
                                        </p:attrNameLst>
                                      </p:cBhvr>
                                      <p:tavLst>
                                        <p:tav tm="0">
                                          <p:val>
                                            <p:strVal val="#ppt_x"/>
                                          </p:val>
                                        </p:tav>
                                        <p:tav tm="100000">
                                          <p:val>
                                            <p:strVal val="#ppt_x"/>
                                          </p:val>
                                        </p:tav>
                                      </p:tavLst>
                                    </p:anim>
                                    <p:anim calcmode="lin" valueType="num">
                                      <p:cBhvr additive="base">
                                        <p:cTn id="13" dur="500" fill="hold"/>
                                        <p:tgtEl>
                                          <p:spTgt spid="1026"/>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9" presetClass="exit" presetSubtype="0" fill="hold" grpId="1" nodeType="afterEffect">
                                  <p:stCondLst>
                                    <p:cond delay="1000"/>
                                  </p:stCondLst>
                                  <p:childTnLst>
                                    <p:anim calcmode="lin" valueType="num">
                                      <p:cBhvr>
                                        <p:cTn id="16" dur="1000"/>
                                        <p:tgtEl>
                                          <p:spTgt spid="2"/>
                                        </p:tgtEl>
                                        <p:attrNameLst>
                                          <p:attrName>ppt_x</p:attrName>
                                        </p:attrNameLst>
                                      </p:cBhvr>
                                      <p:tavLst>
                                        <p:tav tm="0">
                                          <p:val>
                                            <p:strVal val="ppt_x"/>
                                          </p:val>
                                        </p:tav>
                                        <p:tav tm="100000">
                                          <p:val>
                                            <p:strVal val="ppt_x-.2"/>
                                          </p:val>
                                        </p:tav>
                                      </p:tavLst>
                                    </p:anim>
                                    <p:anim calcmode="lin" valueType="num">
                                      <p:cBhvr>
                                        <p:cTn id="17" dur="1000"/>
                                        <p:tgtEl>
                                          <p:spTgt spid="2"/>
                                        </p:tgtEl>
                                        <p:attrNameLst>
                                          <p:attrName>ppt_y</p:attrName>
                                        </p:attrNameLst>
                                      </p:cBhvr>
                                      <p:tavLst>
                                        <p:tav tm="0">
                                          <p:val>
                                            <p:strVal val="ppt_y"/>
                                          </p:val>
                                        </p:tav>
                                        <p:tav tm="100000">
                                          <p:val>
                                            <p:strVal val="ppt_y"/>
                                          </p:val>
                                        </p:tav>
                                      </p:tavLst>
                                    </p:anim>
                                    <p:animEffect transition="out" filter="fade">
                                      <p:cBhvr>
                                        <p:cTn id="18" dur="1000"/>
                                        <p:tgtEl>
                                          <p:spTgt spid="2"/>
                                        </p:tgtEl>
                                      </p:cBhvr>
                                    </p:animEffect>
                                    <p:set>
                                      <p:cBhvr>
                                        <p:cTn id="19" dur="1" fill="hold">
                                          <p:stCondLst>
                                            <p:cond delay="999"/>
                                          </p:stCondLst>
                                        </p:cTn>
                                        <p:tgtEl>
                                          <p:spTgt spid="2"/>
                                        </p:tgtEl>
                                        <p:attrNameLst>
                                          <p:attrName>style.visibility</p:attrName>
                                        </p:attrNameLst>
                                      </p:cBhvr>
                                      <p:to>
                                        <p:strVal val="hidden"/>
                                      </p:to>
                                    </p:set>
                                  </p:childTnLst>
                                </p:cTn>
                              </p:par>
                            </p:childTnLst>
                          </p:cTn>
                        </p:par>
                        <p:par>
                          <p:cTn id="20" fill="hold">
                            <p:stCondLst>
                              <p:cond delay="3000"/>
                            </p:stCondLst>
                            <p:childTnLst>
                              <p:par>
                                <p:cTn id="21" presetID="29" presetClass="exit" presetSubtype="0" fill="hold" nodeType="afterEffect">
                                  <p:stCondLst>
                                    <p:cond delay="1000"/>
                                  </p:stCondLst>
                                  <p:childTnLst>
                                    <p:anim calcmode="lin" valueType="num">
                                      <p:cBhvr>
                                        <p:cTn id="22" dur="1000"/>
                                        <p:tgtEl>
                                          <p:spTgt spid="1026"/>
                                        </p:tgtEl>
                                        <p:attrNameLst>
                                          <p:attrName>ppt_x</p:attrName>
                                        </p:attrNameLst>
                                      </p:cBhvr>
                                      <p:tavLst>
                                        <p:tav tm="0">
                                          <p:val>
                                            <p:strVal val="ppt_x"/>
                                          </p:val>
                                        </p:tav>
                                        <p:tav tm="100000">
                                          <p:val>
                                            <p:strVal val="ppt_x-.2"/>
                                          </p:val>
                                        </p:tav>
                                      </p:tavLst>
                                    </p:anim>
                                    <p:anim calcmode="lin" valueType="num">
                                      <p:cBhvr>
                                        <p:cTn id="23" dur="1000"/>
                                        <p:tgtEl>
                                          <p:spTgt spid="1026"/>
                                        </p:tgtEl>
                                        <p:attrNameLst>
                                          <p:attrName>ppt_y</p:attrName>
                                        </p:attrNameLst>
                                      </p:cBhvr>
                                      <p:tavLst>
                                        <p:tav tm="0">
                                          <p:val>
                                            <p:strVal val="ppt_y"/>
                                          </p:val>
                                        </p:tav>
                                        <p:tav tm="100000">
                                          <p:val>
                                            <p:strVal val="ppt_y"/>
                                          </p:val>
                                        </p:tav>
                                      </p:tavLst>
                                    </p:anim>
                                    <p:animEffect transition="out" filter="fade">
                                      <p:cBhvr>
                                        <p:cTn id="24" dur="1000"/>
                                        <p:tgtEl>
                                          <p:spTgt spid="1026"/>
                                        </p:tgtEl>
                                      </p:cBhvr>
                                    </p:animEffect>
                                    <p:set>
                                      <p:cBhvr>
                                        <p:cTn id="25" dur="1" fill="hold">
                                          <p:stCondLst>
                                            <p:cond delay="999"/>
                                          </p:stCondLst>
                                        </p:cTn>
                                        <p:tgtEl>
                                          <p:spTgt spid="102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Winslow Hill</a:t>
            </a:r>
            <a:endParaRPr lang="en-US" dirty="0"/>
          </a:p>
        </p:txBody>
      </p:sp>
      <p:sp>
        <p:nvSpPr>
          <p:cNvPr id="4" name="Content Placeholder 3"/>
          <p:cNvSpPr>
            <a:spLocks noGrp="1"/>
          </p:cNvSpPr>
          <p:nvPr>
            <p:ph sz="half" idx="1"/>
          </p:nvPr>
        </p:nvSpPr>
        <p:spPr/>
        <p:txBody>
          <a:bodyPr/>
          <a:lstStyle/>
          <a:p>
            <a:r>
              <a:rPr lang="en-US" dirty="0" smtClean="0"/>
              <a:t>Most Popular Elk Viewing Area in Pennsylvania</a:t>
            </a:r>
          </a:p>
          <a:p>
            <a:r>
              <a:rPr lang="en-US" dirty="0" smtClean="0"/>
              <a:t>Trails Open for Exploration</a:t>
            </a:r>
          </a:p>
        </p:txBody>
      </p:sp>
      <p:sp>
        <p:nvSpPr>
          <p:cNvPr id="5" name="Content Placeholder 4"/>
          <p:cNvSpPr>
            <a:spLocks noGrp="1"/>
          </p:cNvSpPr>
          <p:nvPr>
            <p:ph sz="half" idx="2"/>
          </p:nvPr>
        </p:nvSpPr>
        <p:spPr/>
        <p:txBody>
          <a:bodyPr/>
          <a:lstStyle/>
          <a:p>
            <a:r>
              <a:rPr lang="en-US" dirty="0" smtClean="0"/>
              <a:t>Extensive Wildlife</a:t>
            </a:r>
          </a:p>
          <a:p>
            <a:pPr lvl="1"/>
            <a:r>
              <a:rPr lang="en-US" dirty="0" smtClean="0"/>
              <a:t>White Tailed-Deer</a:t>
            </a:r>
          </a:p>
          <a:p>
            <a:pPr lvl="1"/>
            <a:r>
              <a:rPr lang="en-US" dirty="0" smtClean="0"/>
              <a:t>Black Bear</a:t>
            </a:r>
          </a:p>
          <a:p>
            <a:pPr lvl="1"/>
            <a:r>
              <a:rPr lang="en-US" dirty="0" smtClean="0"/>
              <a:t>Fox</a:t>
            </a:r>
          </a:p>
          <a:p>
            <a:pPr lvl="1"/>
            <a:r>
              <a:rPr lang="en-US" dirty="0" smtClean="0"/>
              <a:t>Turkey</a:t>
            </a:r>
          </a:p>
          <a:p>
            <a:pPr lvl="1"/>
            <a:r>
              <a:rPr lang="en-US" dirty="0" smtClean="0"/>
              <a:t>Songbirds</a:t>
            </a:r>
          </a:p>
          <a:p>
            <a:pPr lvl="1"/>
            <a:r>
              <a:rPr lang="en-US" dirty="0" smtClean="0"/>
              <a:t>Elk</a:t>
            </a:r>
          </a:p>
          <a:p>
            <a:endParaRPr lang="en-US" dirty="0"/>
          </a:p>
        </p:txBody>
      </p:sp>
      <p:pic>
        <p:nvPicPr>
          <p:cNvPr id="2052" name="Picture 4" descr="C:\Documents and Settings\TEMP.ECCHS\Local Settings\Temporary Internet Files\Content.IE5\8N0LAB2N\MC900057354[1].wmf"/>
          <p:cNvPicPr>
            <a:picLocks noChangeAspect="1" noChangeArrowheads="1"/>
          </p:cNvPicPr>
          <p:nvPr/>
        </p:nvPicPr>
        <p:blipFill>
          <a:blip r:embed="rId3" cstate="print"/>
          <a:srcRect/>
          <a:stretch>
            <a:fillRect/>
          </a:stretch>
        </p:blipFill>
        <p:spPr bwMode="auto">
          <a:xfrm>
            <a:off x="3276600" y="3429000"/>
            <a:ext cx="1143000" cy="2389682"/>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4"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from="(-#ppt_w/2)" to="(#ppt_x)" calcmode="lin" valueType="num">
                                      <p:cBhvr>
                                        <p:cTn id="7" dur="600" fill="hold">
                                          <p:stCondLst>
                                            <p:cond delay="0"/>
                                          </p:stCondLst>
                                        </p:cTn>
                                        <p:tgtEl>
                                          <p:spTgt spid="3"/>
                                        </p:tgtEl>
                                        <p:attrNameLst>
                                          <p:attrName>ppt_x</p:attrName>
                                        </p:attrNameLst>
                                      </p:cBhvr>
                                    </p:anim>
                                    <p:anim from="0" to="-1.0" calcmode="lin" valueType="num">
                                      <p:cBhvr>
                                        <p:cTn id="8" dur="200" decel="50000" autoRev="1" fill="hold">
                                          <p:stCondLst>
                                            <p:cond delay="600"/>
                                          </p:stCondLst>
                                        </p:cTn>
                                        <p:tgtEl>
                                          <p:spTgt spid="3"/>
                                        </p:tgtEl>
                                        <p:attrNameLst>
                                          <p:attrName>xshear</p:attrName>
                                        </p:attrNameLst>
                                      </p:cBhvr>
                                    </p:anim>
                                    <p:animScale>
                                      <p:cBhvr>
                                        <p:cTn id="9" dur="200" decel="100000" autoRev="1" fill="hold">
                                          <p:stCondLst>
                                            <p:cond delay="600"/>
                                          </p:stCondLst>
                                        </p:cTn>
                                        <p:tgtEl>
                                          <p:spTgt spid="3"/>
                                        </p:tgtEl>
                                      </p:cBhvr>
                                      <p:from x="100000" y="100000"/>
                                      <p:to x="80000" y="100000"/>
                                    </p:animScale>
                                    <p:anim by="(#ppt_h/3+#ppt_w*0.1)" calcmode="lin" valueType="num">
                                      <p:cBhvr additive="sum">
                                        <p:cTn id="10" dur="200" decel="100000" autoRev="1" fill="hold">
                                          <p:stCondLst>
                                            <p:cond delay="600"/>
                                          </p:stCondLst>
                                        </p:cTn>
                                        <p:tgtEl>
                                          <p:spTgt spid="3"/>
                                        </p:tgtEl>
                                        <p:attrNameLst>
                                          <p:attrName>ppt_x</p:attrName>
                                        </p:attrNameLst>
                                      </p:cBhvr>
                                    </p:anim>
                                  </p:childTnLst>
                                </p:cTn>
                              </p:par>
                            </p:childTnLst>
                          </p:cTn>
                        </p:par>
                        <p:par>
                          <p:cTn id="11" fill="hold">
                            <p:stCondLst>
                              <p:cond delay="1000"/>
                            </p:stCondLst>
                            <p:childTnLst>
                              <p:par>
                                <p:cTn id="12" presetID="34" presetClass="entr" presetSubtype="0" fill="hold" nodeType="afterEffect">
                                  <p:stCondLst>
                                    <p:cond delay="0"/>
                                  </p:stCondLst>
                                  <p:childTnLst>
                                    <p:set>
                                      <p:cBhvr>
                                        <p:cTn id="13" dur="1" fill="hold">
                                          <p:stCondLst>
                                            <p:cond delay="0"/>
                                          </p:stCondLst>
                                        </p:cTn>
                                        <p:tgtEl>
                                          <p:spTgt spid="4">
                                            <p:txEl>
                                              <p:pRg st="0" end="0"/>
                                            </p:txEl>
                                          </p:spTgt>
                                        </p:tgtEl>
                                        <p:attrNameLst>
                                          <p:attrName>style.visibility</p:attrName>
                                        </p:attrNameLst>
                                      </p:cBhvr>
                                      <p:to>
                                        <p:strVal val="visible"/>
                                      </p:to>
                                    </p:set>
                                    <p:anim from="(-#ppt_w/2)" to="(#ppt_x)" calcmode="lin" valueType="num">
                                      <p:cBhvr>
                                        <p:cTn id="14" dur="600" fill="hold">
                                          <p:stCondLst>
                                            <p:cond delay="0"/>
                                          </p:stCondLst>
                                        </p:cTn>
                                        <p:tgtEl>
                                          <p:spTgt spid="4">
                                            <p:txEl>
                                              <p:pRg st="0" end="0"/>
                                            </p:txEl>
                                          </p:spTgt>
                                        </p:tgtEl>
                                        <p:attrNameLst>
                                          <p:attrName>ppt_x</p:attrName>
                                        </p:attrNameLst>
                                      </p:cBhvr>
                                    </p:anim>
                                    <p:anim from="0" to="-1.0" calcmode="lin" valueType="num">
                                      <p:cBhvr>
                                        <p:cTn id="15" dur="200" decel="50000" autoRev="1" fill="hold">
                                          <p:stCondLst>
                                            <p:cond delay="600"/>
                                          </p:stCondLst>
                                        </p:cTn>
                                        <p:tgtEl>
                                          <p:spTgt spid="4">
                                            <p:txEl>
                                              <p:pRg st="0" end="0"/>
                                            </p:txEl>
                                          </p:spTgt>
                                        </p:tgtEl>
                                        <p:attrNameLst>
                                          <p:attrName>xshear</p:attrName>
                                        </p:attrNameLst>
                                      </p:cBhvr>
                                    </p:anim>
                                    <p:animScale>
                                      <p:cBhvr>
                                        <p:cTn id="16" dur="200" decel="100000" autoRev="1" fill="hold">
                                          <p:stCondLst>
                                            <p:cond delay="600"/>
                                          </p:stCondLst>
                                        </p:cTn>
                                        <p:tgtEl>
                                          <p:spTgt spid="4">
                                            <p:txEl>
                                              <p:pRg st="0" end="0"/>
                                            </p:txEl>
                                          </p:spTgt>
                                        </p:tgtEl>
                                      </p:cBhvr>
                                      <p:from x="100000" y="100000"/>
                                      <p:to x="80000" y="100000"/>
                                    </p:animScale>
                                    <p:anim by="(#ppt_h/3+#ppt_w*0.1)" calcmode="lin" valueType="num">
                                      <p:cBhvr additive="sum">
                                        <p:cTn id="17" dur="200" decel="100000" autoRev="1" fill="hold">
                                          <p:stCondLst>
                                            <p:cond delay="600"/>
                                          </p:stCondLst>
                                        </p:cTn>
                                        <p:tgtEl>
                                          <p:spTgt spid="4">
                                            <p:txEl>
                                              <p:pRg st="0" end="0"/>
                                            </p:txEl>
                                          </p:spTgt>
                                        </p:tgtEl>
                                        <p:attrNameLst>
                                          <p:attrName>ppt_x</p:attrName>
                                        </p:attrNameLst>
                                      </p:cBhvr>
                                    </p:anim>
                                  </p:childTnLst>
                                </p:cTn>
                              </p:par>
                              <p:par>
                                <p:cTn id="18" presetID="34" presetClass="entr" presetSubtype="0" fill="hold" nodeType="withEffect">
                                  <p:stCondLst>
                                    <p:cond delay="0"/>
                                  </p:stCondLst>
                                  <p:childTnLst>
                                    <p:set>
                                      <p:cBhvr>
                                        <p:cTn id="19" dur="1" fill="hold">
                                          <p:stCondLst>
                                            <p:cond delay="0"/>
                                          </p:stCondLst>
                                        </p:cTn>
                                        <p:tgtEl>
                                          <p:spTgt spid="4">
                                            <p:txEl>
                                              <p:pRg st="1" end="1"/>
                                            </p:txEl>
                                          </p:spTgt>
                                        </p:tgtEl>
                                        <p:attrNameLst>
                                          <p:attrName>style.visibility</p:attrName>
                                        </p:attrNameLst>
                                      </p:cBhvr>
                                      <p:to>
                                        <p:strVal val="visible"/>
                                      </p:to>
                                    </p:set>
                                    <p:anim from="(-#ppt_w/2)" to="(#ppt_x)" calcmode="lin" valueType="num">
                                      <p:cBhvr>
                                        <p:cTn id="20" dur="600" fill="hold">
                                          <p:stCondLst>
                                            <p:cond delay="0"/>
                                          </p:stCondLst>
                                        </p:cTn>
                                        <p:tgtEl>
                                          <p:spTgt spid="4">
                                            <p:txEl>
                                              <p:pRg st="1" end="1"/>
                                            </p:txEl>
                                          </p:spTgt>
                                        </p:tgtEl>
                                        <p:attrNameLst>
                                          <p:attrName>ppt_x</p:attrName>
                                        </p:attrNameLst>
                                      </p:cBhvr>
                                    </p:anim>
                                    <p:anim from="0" to="-1.0" calcmode="lin" valueType="num">
                                      <p:cBhvr>
                                        <p:cTn id="21" dur="200" decel="50000" autoRev="1" fill="hold">
                                          <p:stCondLst>
                                            <p:cond delay="600"/>
                                          </p:stCondLst>
                                        </p:cTn>
                                        <p:tgtEl>
                                          <p:spTgt spid="4">
                                            <p:txEl>
                                              <p:pRg st="1" end="1"/>
                                            </p:txEl>
                                          </p:spTgt>
                                        </p:tgtEl>
                                        <p:attrNameLst>
                                          <p:attrName>xshear</p:attrName>
                                        </p:attrNameLst>
                                      </p:cBhvr>
                                    </p:anim>
                                    <p:animScale>
                                      <p:cBhvr>
                                        <p:cTn id="22" dur="200" decel="100000" autoRev="1" fill="hold">
                                          <p:stCondLst>
                                            <p:cond delay="600"/>
                                          </p:stCondLst>
                                        </p:cTn>
                                        <p:tgtEl>
                                          <p:spTgt spid="4">
                                            <p:txEl>
                                              <p:pRg st="1" end="1"/>
                                            </p:txEl>
                                          </p:spTgt>
                                        </p:tgtEl>
                                      </p:cBhvr>
                                      <p:from x="100000" y="100000"/>
                                      <p:to x="80000" y="100000"/>
                                    </p:animScale>
                                    <p:anim by="(#ppt_h/3+#ppt_w*0.1)" calcmode="lin" valueType="num">
                                      <p:cBhvr additive="sum">
                                        <p:cTn id="23" dur="200" decel="100000" autoRev="1" fill="hold">
                                          <p:stCondLst>
                                            <p:cond delay="600"/>
                                          </p:stCondLst>
                                        </p:cTn>
                                        <p:tgtEl>
                                          <p:spTgt spid="4">
                                            <p:txEl>
                                              <p:pRg st="1" end="1"/>
                                            </p:txEl>
                                          </p:spTgt>
                                        </p:tgtEl>
                                        <p:attrNameLst>
                                          <p:attrName>ppt_x</p:attrName>
                                        </p:attrNameLst>
                                      </p:cBhvr>
                                    </p:anim>
                                  </p:childTnLst>
                                </p:cTn>
                              </p:par>
                            </p:childTnLst>
                          </p:cTn>
                        </p:par>
                        <p:par>
                          <p:cTn id="24" fill="hold">
                            <p:stCondLst>
                              <p:cond delay="2000"/>
                            </p:stCondLst>
                            <p:childTnLst>
                              <p:par>
                                <p:cTn id="25" presetID="34" presetClass="entr" presetSubtype="0" fill="hold" nodeType="afterEffect">
                                  <p:stCondLst>
                                    <p:cond delay="0"/>
                                  </p:stCondLst>
                                  <p:childTnLst>
                                    <p:set>
                                      <p:cBhvr>
                                        <p:cTn id="26" dur="1" fill="hold">
                                          <p:stCondLst>
                                            <p:cond delay="0"/>
                                          </p:stCondLst>
                                        </p:cTn>
                                        <p:tgtEl>
                                          <p:spTgt spid="2052"/>
                                        </p:tgtEl>
                                        <p:attrNameLst>
                                          <p:attrName>style.visibility</p:attrName>
                                        </p:attrNameLst>
                                      </p:cBhvr>
                                      <p:to>
                                        <p:strVal val="visible"/>
                                      </p:to>
                                    </p:set>
                                    <p:anim from="(-#ppt_w/2)" to="(#ppt_x)" calcmode="lin" valueType="num">
                                      <p:cBhvr>
                                        <p:cTn id="27" dur="600" fill="hold">
                                          <p:stCondLst>
                                            <p:cond delay="0"/>
                                          </p:stCondLst>
                                        </p:cTn>
                                        <p:tgtEl>
                                          <p:spTgt spid="2052"/>
                                        </p:tgtEl>
                                        <p:attrNameLst>
                                          <p:attrName>ppt_x</p:attrName>
                                        </p:attrNameLst>
                                      </p:cBhvr>
                                    </p:anim>
                                    <p:anim from="0" to="-1.0" calcmode="lin" valueType="num">
                                      <p:cBhvr>
                                        <p:cTn id="28" dur="200" decel="50000" autoRev="1" fill="hold">
                                          <p:stCondLst>
                                            <p:cond delay="600"/>
                                          </p:stCondLst>
                                        </p:cTn>
                                        <p:tgtEl>
                                          <p:spTgt spid="2052"/>
                                        </p:tgtEl>
                                        <p:attrNameLst>
                                          <p:attrName>xshear</p:attrName>
                                        </p:attrNameLst>
                                      </p:cBhvr>
                                    </p:anim>
                                    <p:animScale>
                                      <p:cBhvr>
                                        <p:cTn id="29" dur="200" decel="100000" autoRev="1" fill="hold">
                                          <p:stCondLst>
                                            <p:cond delay="600"/>
                                          </p:stCondLst>
                                        </p:cTn>
                                        <p:tgtEl>
                                          <p:spTgt spid="2052"/>
                                        </p:tgtEl>
                                      </p:cBhvr>
                                      <p:from x="100000" y="100000"/>
                                      <p:to x="80000" y="100000"/>
                                    </p:animScale>
                                    <p:anim by="(#ppt_h/3+#ppt_w*0.1)" calcmode="lin" valueType="num">
                                      <p:cBhvr additive="sum">
                                        <p:cTn id="30" dur="200" decel="100000" autoRev="1" fill="hold">
                                          <p:stCondLst>
                                            <p:cond delay="600"/>
                                          </p:stCondLst>
                                        </p:cTn>
                                        <p:tgtEl>
                                          <p:spTgt spid="2052"/>
                                        </p:tgtEl>
                                        <p:attrNameLst>
                                          <p:attrName>ppt_x</p:attrName>
                                        </p:attrNameLst>
                                      </p:cBhvr>
                                    </p:anim>
                                  </p:childTnLst>
                                </p:cTn>
                              </p:par>
                            </p:childTnLst>
                          </p:cTn>
                        </p:par>
                      </p:childTnLst>
                    </p:cTn>
                  </p:par>
                  <p:par>
                    <p:cTn id="31" fill="hold">
                      <p:stCondLst>
                        <p:cond delay="indefinite"/>
                      </p:stCondLst>
                      <p:childTnLst>
                        <p:par>
                          <p:cTn id="32" fill="hold">
                            <p:stCondLst>
                              <p:cond delay="0"/>
                            </p:stCondLst>
                            <p:childTnLst>
                              <p:par>
                                <p:cTn id="33" presetID="34" presetClass="entr" presetSubtype="0" fill="hold" grpId="0" nodeType="clickEffect">
                                  <p:stCondLst>
                                    <p:cond delay="0"/>
                                  </p:stCondLst>
                                  <p:childTnLst>
                                    <p:set>
                                      <p:cBhvr>
                                        <p:cTn id="34" dur="1" fill="hold">
                                          <p:stCondLst>
                                            <p:cond delay="0"/>
                                          </p:stCondLst>
                                        </p:cTn>
                                        <p:tgtEl>
                                          <p:spTgt spid="5">
                                            <p:txEl>
                                              <p:pRg st="0" end="0"/>
                                            </p:txEl>
                                          </p:spTgt>
                                        </p:tgtEl>
                                        <p:attrNameLst>
                                          <p:attrName>style.visibility</p:attrName>
                                        </p:attrNameLst>
                                      </p:cBhvr>
                                      <p:to>
                                        <p:strVal val="visible"/>
                                      </p:to>
                                    </p:set>
                                    <p:anim from="(-#ppt_w/2)" to="(#ppt_x)" calcmode="lin" valueType="num">
                                      <p:cBhvr>
                                        <p:cTn id="35" dur="600" fill="hold">
                                          <p:stCondLst>
                                            <p:cond delay="0"/>
                                          </p:stCondLst>
                                        </p:cTn>
                                        <p:tgtEl>
                                          <p:spTgt spid="5">
                                            <p:txEl>
                                              <p:pRg st="0" end="0"/>
                                            </p:txEl>
                                          </p:spTgt>
                                        </p:tgtEl>
                                        <p:attrNameLst>
                                          <p:attrName>ppt_x</p:attrName>
                                        </p:attrNameLst>
                                      </p:cBhvr>
                                    </p:anim>
                                    <p:anim from="0" to="-1.0" calcmode="lin" valueType="num">
                                      <p:cBhvr>
                                        <p:cTn id="36" dur="200" decel="50000" autoRev="1" fill="hold">
                                          <p:stCondLst>
                                            <p:cond delay="600"/>
                                          </p:stCondLst>
                                        </p:cTn>
                                        <p:tgtEl>
                                          <p:spTgt spid="5">
                                            <p:txEl>
                                              <p:pRg st="0" end="0"/>
                                            </p:txEl>
                                          </p:spTgt>
                                        </p:tgtEl>
                                        <p:attrNameLst>
                                          <p:attrName>xshear</p:attrName>
                                        </p:attrNameLst>
                                      </p:cBhvr>
                                    </p:anim>
                                    <p:animScale>
                                      <p:cBhvr>
                                        <p:cTn id="37" dur="200" decel="100000" autoRev="1" fill="hold">
                                          <p:stCondLst>
                                            <p:cond delay="600"/>
                                          </p:stCondLst>
                                        </p:cTn>
                                        <p:tgtEl>
                                          <p:spTgt spid="5">
                                            <p:txEl>
                                              <p:pRg st="0" end="0"/>
                                            </p:txEl>
                                          </p:spTgt>
                                        </p:tgtEl>
                                      </p:cBhvr>
                                      <p:from x="100000" y="100000"/>
                                      <p:to x="80000" y="100000"/>
                                    </p:animScale>
                                    <p:anim by="(#ppt_h/3+#ppt_w*0.1)" calcmode="lin" valueType="num">
                                      <p:cBhvr additive="sum">
                                        <p:cTn id="38" dur="200" decel="100000" autoRev="1" fill="hold">
                                          <p:stCondLst>
                                            <p:cond delay="600"/>
                                          </p:stCondLst>
                                        </p:cTn>
                                        <p:tgtEl>
                                          <p:spTgt spid="5">
                                            <p:txEl>
                                              <p:pRg st="0" end="0"/>
                                            </p:txEl>
                                          </p:spTgt>
                                        </p:tgtEl>
                                        <p:attrNameLst>
                                          <p:attrName>ppt_x</p:attrName>
                                        </p:attrNameLst>
                                      </p:cBhvr>
                                    </p:anim>
                                  </p:childTnLst>
                                </p:cTn>
                              </p:par>
                              <p:par>
                                <p:cTn id="39" presetID="34" presetClass="entr" presetSubtype="0" fill="hold" grpId="0" nodeType="withEffect">
                                  <p:stCondLst>
                                    <p:cond delay="0"/>
                                  </p:stCondLst>
                                  <p:childTnLst>
                                    <p:set>
                                      <p:cBhvr>
                                        <p:cTn id="40" dur="1" fill="hold">
                                          <p:stCondLst>
                                            <p:cond delay="0"/>
                                          </p:stCondLst>
                                        </p:cTn>
                                        <p:tgtEl>
                                          <p:spTgt spid="5">
                                            <p:txEl>
                                              <p:pRg st="1" end="1"/>
                                            </p:txEl>
                                          </p:spTgt>
                                        </p:tgtEl>
                                        <p:attrNameLst>
                                          <p:attrName>style.visibility</p:attrName>
                                        </p:attrNameLst>
                                      </p:cBhvr>
                                      <p:to>
                                        <p:strVal val="visible"/>
                                      </p:to>
                                    </p:set>
                                    <p:anim from="(-#ppt_w/2)" to="(#ppt_x)" calcmode="lin" valueType="num">
                                      <p:cBhvr>
                                        <p:cTn id="41" dur="600" fill="hold">
                                          <p:stCondLst>
                                            <p:cond delay="0"/>
                                          </p:stCondLst>
                                        </p:cTn>
                                        <p:tgtEl>
                                          <p:spTgt spid="5">
                                            <p:txEl>
                                              <p:pRg st="1" end="1"/>
                                            </p:txEl>
                                          </p:spTgt>
                                        </p:tgtEl>
                                        <p:attrNameLst>
                                          <p:attrName>ppt_x</p:attrName>
                                        </p:attrNameLst>
                                      </p:cBhvr>
                                    </p:anim>
                                    <p:anim from="0" to="-1.0" calcmode="lin" valueType="num">
                                      <p:cBhvr>
                                        <p:cTn id="42" dur="200" decel="50000" autoRev="1" fill="hold">
                                          <p:stCondLst>
                                            <p:cond delay="600"/>
                                          </p:stCondLst>
                                        </p:cTn>
                                        <p:tgtEl>
                                          <p:spTgt spid="5">
                                            <p:txEl>
                                              <p:pRg st="1" end="1"/>
                                            </p:txEl>
                                          </p:spTgt>
                                        </p:tgtEl>
                                        <p:attrNameLst>
                                          <p:attrName>xshear</p:attrName>
                                        </p:attrNameLst>
                                      </p:cBhvr>
                                    </p:anim>
                                    <p:animScale>
                                      <p:cBhvr>
                                        <p:cTn id="43" dur="200" decel="100000" autoRev="1" fill="hold">
                                          <p:stCondLst>
                                            <p:cond delay="600"/>
                                          </p:stCondLst>
                                        </p:cTn>
                                        <p:tgtEl>
                                          <p:spTgt spid="5">
                                            <p:txEl>
                                              <p:pRg st="1" end="1"/>
                                            </p:txEl>
                                          </p:spTgt>
                                        </p:tgtEl>
                                      </p:cBhvr>
                                      <p:from x="100000" y="100000"/>
                                      <p:to x="80000" y="100000"/>
                                    </p:animScale>
                                    <p:anim by="(#ppt_h/3+#ppt_w*0.1)" calcmode="lin" valueType="num">
                                      <p:cBhvr additive="sum">
                                        <p:cTn id="44" dur="200" decel="100000" autoRev="1" fill="hold">
                                          <p:stCondLst>
                                            <p:cond delay="600"/>
                                          </p:stCondLst>
                                        </p:cTn>
                                        <p:tgtEl>
                                          <p:spTgt spid="5">
                                            <p:txEl>
                                              <p:pRg st="1" end="1"/>
                                            </p:txEl>
                                          </p:spTgt>
                                        </p:tgtEl>
                                        <p:attrNameLst>
                                          <p:attrName>ppt_x</p:attrName>
                                        </p:attrNameLst>
                                      </p:cBhvr>
                                    </p:anim>
                                  </p:childTnLst>
                                </p:cTn>
                              </p:par>
                              <p:par>
                                <p:cTn id="45" presetID="34" presetClass="entr" presetSubtype="0" fill="hold" grpId="0" nodeType="withEffect">
                                  <p:stCondLst>
                                    <p:cond delay="0"/>
                                  </p:stCondLst>
                                  <p:childTnLst>
                                    <p:set>
                                      <p:cBhvr>
                                        <p:cTn id="46" dur="1" fill="hold">
                                          <p:stCondLst>
                                            <p:cond delay="0"/>
                                          </p:stCondLst>
                                        </p:cTn>
                                        <p:tgtEl>
                                          <p:spTgt spid="5">
                                            <p:txEl>
                                              <p:pRg st="2" end="2"/>
                                            </p:txEl>
                                          </p:spTgt>
                                        </p:tgtEl>
                                        <p:attrNameLst>
                                          <p:attrName>style.visibility</p:attrName>
                                        </p:attrNameLst>
                                      </p:cBhvr>
                                      <p:to>
                                        <p:strVal val="visible"/>
                                      </p:to>
                                    </p:set>
                                    <p:anim from="(-#ppt_w/2)" to="(#ppt_x)" calcmode="lin" valueType="num">
                                      <p:cBhvr>
                                        <p:cTn id="47" dur="600" fill="hold">
                                          <p:stCondLst>
                                            <p:cond delay="0"/>
                                          </p:stCondLst>
                                        </p:cTn>
                                        <p:tgtEl>
                                          <p:spTgt spid="5">
                                            <p:txEl>
                                              <p:pRg st="2" end="2"/>
                                            </p:txEl>
                                          </p:spTgt>
                                        </p:tgtEl>
                                        <p:attrNameLst>
                                          <p:attrName>ppt_x</p:attrName>
                                        </p:attrNameLst>
                                      </p:cBhvr>
                                    </p:anim>
                                    <p:anim from="0" to="-1.0" calcmode="lin" valueType="num">
                                      <p:cBhvr>
                                        <p:cTn id="48" dur="200" decel="50000" autoRev="1" fill="hold">
                                          <p:stCondLst>
                                            <p:cond delay="600"/>
                                          </p:stCondLst>
                                        </p:cTn>
                                        <p:tgtEl>
                                          <p:spTgt spid="5">
                                            <p:txEl>
                                              <p:pRg st="2" end="2"/>
                                            </p:txEl>
                                          </p:spTgt>
                                        </p:tgtEl>
                                        <p:attrNameLst>
                                          <p:attrName>xshear</p:attrName>
                                        </p:attrNameLst>
                                      </p:cBhvr>
                                    </p:anim>
                                    <p:animScale>
                                      <p:cBhvr>
                                        <p:cTn id="49" dur="200" decel="100000" autoRev="1" fill="hold">
                                          <p:stCondLst>
                                            <p:cond delay="600"/>
                                          </p:stCondLst>
                                        </p:cTn>
                                        <p:tgtEl>
                                          <p:spTgt spid="5">
                                            <p:txEl>
                                              <p:pRg st="2" end="2"/>
                                            </p:txEl>
                                          </p:spTgt>
                                        </p:tgtEl>
                                      </p:cBhvr>
                                      <p:from x="100000" y="100000"/>
                                      <p:to x="80000" y="100000"/>
                                    </p:animScale>
                                    <p:anim by="(#ppt_h/3+#ppt_w*0.1)" calcmode="lin" valueType="num">
                                      <p:cBhvr additive="sum">
                                        <p:cTn id="50" dur="200" decel="100000" autoRev="1" fill="hold">
                                          <p:stCondLst>
                                            <p:cond delay="600"/>
                                          </p:stCondLst>
                                        </p:cTn>
                                        <p:tgtEl>
                                          <p:spTgt spid="5">
                                            <p:txEl>
                                              <p:pRg st="2" end="2"/>
                                            </p:txEl>
                                          </p:spTgt>
                                        </p:tgtEl>
                                        <p:attrNameLst>
                                          <p:attrName>ppt_x</p:attrName>
                                        </p:attrNameLst>
                                      </p:cBhvr>
                                    </p:anim>
                                  </p:childTnLst>
                                </p:cTn>
                              </p:par>
                              <p:par>
                                <p:cTn id="51" presetID="34" presetClass="entr" presetSubtype="0" fill="hold" grpId="0" nodeType="withEffect">
                                  <p:stCondLst>
                                    <p:cond delay="0"/>
                                  </p:stCondLst>
                                  <p:childTnLst>
                                    <p:set>
                                      <p:cBhvr>
                                        <p:cTn id="52" dur="1" fill="hold">
                                          <p:stCondLst>
                                            <p:cond delay="0"/>
                                          </p:stCondLst>
                                        </p:cTn>
                                        <p:tgtEl>
                                          <p:spTgt spid="5">
                                            <p:txEl>
                                              <p:pRg st="3" end="3"/>
                                            </p:txEl>
                                          </p:spTgt>
                                        </p:tgtEl>
                                        <p:attrNameLst>
                                          <p:attrName>style.visibility</p:attrName>
                                        </p:attrNameLst>
                                      </p:cBhvr>
                                      <p:to>
                                        <p:strVal val="visible"/>
                                      </p:to>
                                    </p:set>
                                    <p:anim from="(-#ppt_w/2)" to="(#ppt_x)" calcmode="lin" valueType="num">
                                      <p:cBhvr>
                                        <p:cTn id="53" dur="600" fill="hold">
                                          <p:stCondLst>
                                            <p:cond delay="0"/>
                                          </p:stCondLst>
                                        </p:cTn>
                                        <p:tgtEl>
                                          <p:spTgt spid="5">
                                            <p:txEl>
                                              <p:pRg st="3" end="3"/>
                                            </p:txEl>
                                          </p:spTgt>
                                        </p:tgtEl>
                                        <p:attrNameLst>
                                          <p:attrName>ppt_x</p:attrName>
                                        </p:attrNameLst>
                                      </p:cBhvr>
                                    </p:anim>
                                    <p:anim from="0" to="-1.0" calcmode="lin" valueType="num">
                                      <p:cBhvr>
                                        <p:cTn id="54" dur="200" decel="50000" autoRev="1" fill="hold">
                                          <p:stCondLst>
                                            <p:cond delay="600"/>
                                          </p:stCondLst>
                                        </p:cTn>
                                        <p:tgtEl>
                                          <p:spTgt spid="5">
                                            <p:txEl>
                                              <p:pRg st="3" end="3"/>
                                            </p:txEl>
                                          </p:spTgt>
                                        </p:tgtEl>
                                        <p:attrNameLst>
                                          <p:attrName>xshear</p:attrName>
                                        </p:attrNameLst>
                                      </p:cBhvr>
                                    </p:anim>
                                    <p:animScale>
                                      <p:cBhvr>
                                        <p:cTn id="55" dur="200" decel="100000" autoRev="1" fill="hold">
                                          <p:stCondLst>
                                            <p:cond delay="600"/>
                                          </p:stCondLst>
                                        </p:cTn>
                                        <p:tgtEl>
                                          <p:spTgt spid="5">
                                            <p:txEl>
                                              <p:pRg st="3" end="3"/>
                                            </p:txEl>
                                          </p:spTgt>
                                        </p:tgtEl>
                                      </p:cBhvr>
                                      <p:from x="100000" y="100000"/>
                                      <p:to x="80000" y="100000"/>
                                    </p:animScale>
                                    <p:anim by="(#ppt_h/3+#ppt_w*0.1)" calcmode="lin" valueType="num">
                                      <p:cBhvr additive="sum">
                                        <p:cTn id="56" dur="200" decel="100000" autoRev="1" fill="hold">
                                          <p:stCondLst>
                                            <p:cond delay="600"/>
                                          </p:stCondLst>
                                        </p:cTn>
                                        <p:tgtEl>
                                          <p:spTgt spid="5">
                                            <p:txEl>
                                              <p:pRg st="3" end="3"/>
                                            </p:txEl>
                                          </p:spTgt>
                                        </p:tgtEl>
                                        <p:attrNameLst>
                                          <p:attrName>ppt_x</p:attrName>
                                        </p:attrNameLst>
                                      </p:cBhvr>
                                    </p:anim>
                                  </p:childTnLst>
                                </p:cTn>
                              </p:par>
                              <p:par>
                                <p:cTn id="57" presetID="34" presetClass="entr" presetSubtype="0" fill="hold" grpId="0" nodeType="withEffect">
                                  <p:stCondLst>
                                    <p:cond delay="0"/>
                                  </p:stCondLst>
                                  <p:childTnLst>
                                    <p:set>
                                      <p:cBhvr>
                                        <p:cTn id="58" dur="1" fill="hold">
                                          <p:stCondLst>
                                            <p:cond delay="0"/>
                                          </p:stCondLst>
                                        </p:cTn>
                                        <p:tgtEl>
                                          <p:spTgt spid="5">
                                            <p:txEl>
                                              <p:pRg st="4" end="4"/>
                                            </p:txEl>
                                          </p:spTgt>
                                        </p:tgtEl>
                                        <p:attrNameLst>
                                          <p:attrName>style.visibility</p:attrName>
                                        </p:attrNameLst>
                                      </p:cBhvr>
                                      <p:to>
                                        <p:strVal val="visible"/>
                                      </p:to>
                                    </p:set>
                                    <p:anim from="(-#ppt_w/2)" to="(#ppt_x)" calcmode="lin" valueType="num">
                                      <p:cBhvr>
                                        <p:cTn id="59" dur="600" fill="hold">
                                          <p:stCondLst>
                                            <p:cond delay="0"/>
                                          </p:stCondLst>
                                        </p:cTn>
                                        <p:tgtEl>
                                          <p:spTgt spid="5">
                                            <p:txEl>
                                              <p:pRg st="4" end="4"/>
                                            </p:txEl>
                                          </p:spTgt>
                                        </p:tgtEl>
                                        <p:attrNameLst>
                                          <p:attrName>ppt_x</p:attrName>
                                        </p:attrNameLst>
                                      </p:cBhvr>
                                    </p:anim>
                                    <p:anim from="0" to="-1.0" calcmode="lin" valueType="num">
                                      <p:cBhvr>
                                        <p:cTn id="60" dur="200" decel="50000" autoRev="1" fill="hold">
                                          <p:stCondLst>
                                            <p:cond delay="600"/>
                                          </p:stCondLst>
                                        </p:cTn>
                                        <p:tgtEl>
                                          <p:spTgt spid="5">
                                            <p:txEl>
                                              <p:pRg st="4" end="4"/>
                                            </p:txEl>
                                          </p:spTgt>
                                        </p:tgtEl>
                                        <p:attrNameLst>
                                          <p:attrName>xshear</p:attrName>
                                        </p:attrNameLst>
                                      </p:cBhvr>
                                    </p:anim>
                                    <p:animScale>
                                      <p:cBhvr>
                                        <p:cTn id="61" dur="200" decel="100000" autoRev="1" fill="hold">
                                          <p:stCondLst>
                                            <p:cond delay="600"/>
                                          </p:stCondLst>
                                        </p:cTn>
                                        <p:tgtEl>
                                          <p:spTgt spid="5">
                                            <p:txEl>
                                              <p:pRg st="4" end="4"/>
                                            </p:txEl>
                                          </p:spTgt>
                                        </p:tgtEl>
                                      </p:cBhvr>
                                      <p:from x="100000" y="100000"/>
                                      <p:to x="80000" y="100000"/>
                                    </p:animScale>
                                    <p:anim by="(#ppt_h/3+#ppt_w*0.1)" calcmode="lin" valueType="num">
                                      <p:cBhvr additive="sum">
                                        <p:cTn id="62" dur="200" decel="100000" autoRev="1" fill="hold">
                                          <p:stCondLst>
                                            <p:cond delay="600"/>
                                          </p:stCondLst>
                                        </p:cTn>
                                        <p:tgtEl>
                                          <p:spTgt spid="5">
                                            <p:txEl>
                                              <p:pRg st="4" end="4"/>
                                            </p:txEl>
                                          </p:spTgt>
                                        </p:tgtEl>
                                        <p:attrNameLst>
                                          <p:attrName>ppt_x</p:attrName>
                                        </p:attrNameLst>
                                      </p:cBhvr>
                                    </p:anim>
                                  </p:childTnLst>
                                </p:cTn>
                              </p:par>
                              <p:par>
                                <p:cTn id="63" presetID="34" presetClass="entr" presetSubtype="0" fill="hold" grpId="0" nodeType="withEffect">
                                  <p:stCondLst>
                                    <p:cond delay="0"/>
                                  </p:stCondLst>
                                  <p:childTnLst>
                                    <p:set>
                                      <p:cBhvr>
                                        <p:cTn id="64" dur="1" fill="hold">
                                          <p:stCondLst>
                                            <p:cond delay="0"/>
                                          </p:stCondLst>
                                        </p:cTn>
                                        <p:tgtEl>
                                          <p:spTgt spid="5">
                                            <p:txEl>
                                              <p:pRg st="5" end="5"/>
                                            </p:txEl>
                                          </p:spTgt>
                                        </p:tgtEl>
                                        <p:attrNameLst>
                                          <p:attrName>style.visibility</p:attrName>
                                        </p:attrNameLst>
                                      </p:cBhvr>
                                      <p:to>
                                        <p:strVal val="visible"/>
                                      </p:to>
                                    </p:set>
                                    <p:anim from="(-#ppt_w/2)" to="(#ppt_x)" calcmode="lin" valueType="num">
                                      <p:cBhvr>
                                        <p:cTn id="65" dur="600" fill="hold">
                                          <p:stCondLst>
                                            <p:cond delay="0"/>
                                          </p:stCondLst>
                                        </p:cTn>
                                        <p:tgtEl>
                                          <p:spTgt spid="5">
                                            <p:txEl>
                                              <p:pRg st="5" end="5"/>
                                            </p:txEl>
                                          </p:spTgt>
                                        </p:tgtEl>
                                        <p:attrNameLst>
                                          <p:attrName>ppt_x</p:attrName>
                                        </p:attrNameLst>
                                      </p:cBhvr>
                                    </p:anim>
                                    <p:anim from="0" to="-1.0" calcmode="lin" valueType="num">
                                      <p:cBhvr>
                                        <p:cTn id="66" dur="200" decel="50000" autoRev="1" fill="hold">
                                          <p:stCondLst>
                                            <p:cond delay="600"/>
                                          </p:stCondLst>
                                        </p:cTn>
                                        <p:tgtEl>
                                          <p:spTgt spid="5">
                                            <p:txEl>
                                              <p:pRg st="5" end="5"/>
                                            </p:txEl>
                                          </p:spTgt>
                                        </p:tgtEl>
                                        <p:attrNameLst>
                                          <p:attrName>xshear</p:attrName>
                                        </p:attrNameLst>
                                      </p:cBhvr>
                                    </p:anim>
                                    <p:animScale>
                                      <p:cBhvr>
                                        <p:cTn id="67" dur="200" decel="100000" autoRev="1" fill="hold">
                                          <p:stCondLst>
                                            <p:cond delay="600"/>
                                          </p:stCondLst>
                                        </p:cTn>
                                        <p:tgtEl>
                                          <p:spTgt spid="5">
                                            <p:txEl>
                                              <p:pRg st="5" end="5"/>
                                            </p:txEl>
                                          </p:spTgt>
                                        </p:tgtEl>
                                      </p:cBhvr>
                                      <p:from x="100000" y="100000"/>
                                      <p:to x="80000" y="100000"/>
                                    </p:animScale>
                                    <p:anim by="(#ppt_h/3+#ppt_w*0.1)" calcmode="lin" valueType="num">
                                      <p:cBhvr additive="sum">
                                        <p:cTn id="68" dur="200" decel="100000" autoRev="1" fill="hold">
                                          <p:stCondLst>
                                            <p:cond delay="600"/>
                                          </p:stCondLst>
                                        </p:cTn>
                                        <p:tgtEl>
                                          <p:spTgt spid="5">
                                            <p:txEl>
                                              <p:pRg st="5" end="5"/>
                                            </p:txEl>
                                          </p:spTgt>
                                        </p:tgtEl>
                                        <p:attrNameLst>
                                          <p:attrName>ppt_x</p:attrName>
                                        </p:attrNameLst>
                                      </p:cBhvr>
                                    </p:anim>
                                  </p:childTnLst>
                                </p:cTn>
                              </p:par>
                              <p:par>
                                <p:cTn id="69" presetID="34" presetClass="entr" presetSubtype="0" fill="hold" grpId="0" nodeType="withEffect">
                                  <p:stCondLst>
                                    <p:cond delay="0"/>
                                  </p:stCondLst>
                                  <p:childTnLst>
                                    <p:set>
                                      <p:cBhvr>
                                        <p:cTn id="70" dur="1" fill="hold">
                                          <p:stCondLst>
                                            <p:cond delay="0"/>
                                          </p:stCondLst>
                                        </p:cTn>
                                        <p:tgtEl>
                                          <p:spTgt spid="5">
                                            <p:txEl>
                                              <p:pRg st="6" end="6"/>
                                            </p:txEl>
                                          </p:spTgt>
                                        </p:tgtEl>
                                        <p:attrNameLst>
                                          <p:attrName>style.visibility</p:attrName>
                                        </p:attrNameLst>
                                      </p:cBhvr>
                                      <p:to>
                                        <p:strVal val="visible"/>
                                      </p:to>
                                    </p:set>
                                    <p:anim from="(-#ppt_w/2)" to="(#ppt_x)" calcmode="lin" valueType="num">
                                      <p:cBhvr>
                                        <p:cTn id="71" dur="600" fill="hold">
                                          <p:stCondLst>
                                            <p:cond delay="0"/>
                                          </p:stCondLst>
                                        </p:cTn>
                                        <p:tgtEl>
                                          <p:spTgt spid="5">
                                            <p:txEl>
                                              <p:pRg st="6" end="6"/>
                                            </p:txEl>
                                          </p:spTgt>
                                        </p:tgtEl>
                                        <p:attrNameLst>
                                          <p:attrName>ppt_x</p:attrName>
                                        </p:attrNameLst>
                                      </p:cBhvr>
                                    </p:anim>
                                    <p:anim from="0" to="-1.0" calcmode="lin" valueType="num">
                                      <p:cBhvr>
                                        <p:cTn id="72" dur="200" decel="50000" autoRev="1" fill="hold">
                                          <p:stCondLst>
                                            <p:cond delay="600"/>
                                          </p:stCondLst>
                                        </p:cTn>
                                        <p:tgtEl>
                                          <p:spTgt spid="5">
                                            <p:txEl>
                                              <p:pRg st="6" end="6"/>
                                            </p:txEl>
                                          </p:spTgt>
                                        </p:tgtEl>
                                        <p:attrNameLst>
                                          <p:attrName>xshear</p:attrName>
                                        </p:attrNameLst>
                                      </p:cBhvr>
                                    </p:anim>
                                    <p:animScale>
                                      <p:cBhvr>
                                        <p:cTn id="73" dur="200" decel="100000" autoRev="1" fill="hold">
                                          <p:stCondLst>
                                            <p:cond delay="600"/>
                                          </p:stCondLst>
                                        </p:cTn>
                                        <p:tgtEl>
                                          <p:spTgt spid="5">
                                            <p:txEl>
                                              <p:pRg st="6" end="6"/>
                                            </p:txEl>
                                          </p:spTgt>
                                        </p:tgtEl>
                                      </p:cBhvr>
                                      <p:from x="100000" y="100000"/>
                                      <p:to x="80000" y="100000"/>
                                    </p:animScale>
                                    <p:anim by="(#ppt_h/3+#ppt_w*0.1)" calcmode="lin" valueType="num">
                                      <p:cBhvr additive="sum">
                                        <p:cTn id="74" dur="200" decel="100000" autoRev="1" fill="hold">
                                          <p:stCondLst>
                                            <p:cond delay="600"/>
                                          </p:stCondLst>
                                        </p:cTn>
                                        <p:tgtEl>
                                          <p:spTgt spid="5">
                                            <p:txEl>
                                              <p:pRg st="6" end="6"/>
                                            </p:txEl>
                                          </p:spTgt>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Treatment Facility</a:t>
            </a:r>
            <a:endParaRPr lang="en-US" dirty="0"/>
          </a:p>
        </p:txBody>
      </p:sp>
      <p:pic>
        <p:nvPicPr>
          <p:cNvPr id="2050" name="Picture 2" descr="T:\Yearbook 2009-2010\AP Biology Field Trip Winslow Hill\IMG_0418.JPG"/>
          <p:cNvPicPr>
            <a:picLocks noChangeAspect="1" noChangeArrowheads="1"/>
          </p:cNvPicPr>
          <p:nvPr/>
        </p:nvPicPr>
        <p:blipFill>
          <a:blip r:embed="rId3" cstate="print"/>
          <a:srcRect/>
          <a:stretch>
            <a:fillRect/>
          </a:stretch>
        </p:blipFill>
        <p:spPr bwMode="auto">
          <a:xfrm>
            <a:off x="1066800" y="1524000"/>
            <a:ext cx="6705600" cy="5181600"/>
          </a:xfrm>
          <a:prstGeom prst="rect">
            <a:avLst/>
          </a:prstGeom>
          <a:noFill/>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Polluted Vs. Healthy Stream</a:t>
            </a:r>
            <a:endParaRPr lang="en-US" dirty="0"/>
          </a:p>
        </p:txBody>
      </p:sp>
      <p:pic>
        <p:nvPicPr>
          <p:cNvPr id="4098" name="Picture 2" descr="T:\Yearbook 2009-2010\AP Biology Field Trip Winslow Hill\IMG_0590.JPG"/>
          <p:cNvPicPr>
            <a:picLocks noChangeAspect="1" noChangeArrowheads="1"/>
          </p:cNvPicPr>
          <p:nvPr/>
        </p:nvPicPr>
        <p:blipFill>
          <a:blip r:embed="rId3" cstate="print"/>
          <a:srcRect/>
          <a:stretch>
            <a:fillRect/>
          </a:stretch>
        </p:blipFill>
        <p:spPr bwMode="auto">
          <a:xfrm>
            <a:off x="152400" y="1676400"/>
            <a:ext cx="7924800" cy="5029200"/>
          </a:xfrm>
          <a:prstGeom prst="rect">
            <a:avLst/>
          </a:prstGeom>
          <a:noFill/>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Taking Notes</a:t>
            </a:r>
            <a:endParaRPr lang="en-US" dirty="0"/>
          </a:p>
        </p:txBody>
      </p:sp>
      <p:pic>
        <p:nvPicPr>
          <p:cNvPr id="3074" name="Picture 2" descr="T:\Yearbook 2009-2010\AP Biology Field Trip Winslow Hill\IMG_0424.JPG"/>
          <p:cNvPicPr>
            <a:picLocks noChangeAspect="1" noChangeArrowheads="1"/>
          </p:cNvPicPr>
          <p:nvPr/>
        </p:nvPicPr>
        <p:blipFill>
          <a:blip r:embed="rId3" cstate="print"/>
          <a:srcRect/>
          <a:stretch>
            <a:fillRect/>
          </a:stretch>
        </p:blipFill>
        <p:spPr bwMode="auto">
          <a:xfrm>
            <a:off x="381000" y="1524000"/>
            <a:ext cx="7696200" cy="5130800"/>
          </a:xfrm>
          <a:prstGeom prst="rect">
            <a:avLst/>
          </a:prstGeom>
          <a:noFill/>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7" name="Picture 3" descr="T:\Yearbook 2009-2010\AP Biology Field Trip Winslow Hill\IMG_0428.JPG"/>
          <p:cNvPicPr>
            <a:picLocks noChangeAspect="1" noChangeArrowheads="1"/>
          </p:cNvPicPr>
          <p:nvPr/>
        </p:nvPicPr>
        <p:blipFill>
          <a:blip r:embed="rId3" cstate="print"/>
          <a:srcRect/>
          <a:stretch>
            <a:fillRect/>
          </a:stretch>
        </p:blipFill>
        <p:spPr bwMode="auto">
          <a:xfrm>
            <a:off x="304800" y="304800"/>
            <a:ext cx="7924800" cy="5867400"/>
          </a:xfrm>
          <a:prstGeom prst="rect">
            <a:avLst/>
          </a:prstGeom>
          <a:noFill/>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7242048" cy="1143000"/>
          </a:xfrm>
        </p:spPr>
        <p:txBody>
          <a:bodyPr/>
          <a:lstStyle/>
          <a:p>
            <a:r>
              <a:rPr lang="en-US" dirty="0" smtClean="0"/>
              <a:t>Collecting Samples</a:t>
            </a:r>
            <a:endParaRPr lang="en-US" dirty="0"/>
          </a:p>
        </p:txBody>
      </p:sp>
      <p:pic>
        <p:nvPicPr>
          <p:cNvPr id="3074" name="Picture 2" descr="T:\Yearbook 2009-2010\AP Biology Field Trip Winslow Hill\IMG_0539.JPG"/>
          <p:cNvPicPr>
            <a:picLocks noChangeAspect="1" noChangeArrowheads="1"/>
          </p:cNvPicPr>
          <p:nvPr/>
        </p:nvPicPr>
        <p:blipFill>
          <a:blip r:embed="rId3" cstate="print"/>
          <a:srcRect/>
          <a:stretch>
            <a:fillRect/>
          </a:stretch>
        </p:blipFill>
        <p:spPr bwMode="auto">
          <a:xfrm>
            <a:off x="533400" y="1295400"/>
            <a:ext cx="7239000" cy="5410200"/>
          </a:xfrm>
          <a:prstGeom prst="rect">
            <a:avLst/>
          </a:prstGeom>
          <a:noFill/>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T:\Yearbook 2009-2010\AP Biology Field Trip Winslow Hill\IMG_0540.JPG"/>
          <p:cNvPicPr>
            <a:picLocks noChangeAspect="1" noChangeArrowheads="1"/>
          </p:cNvPicPr>
          <p:nvPr/>
        </p:nvPicPr>
        <p:blipFill>
          <a:blip r:embed="rId3" cstate="print"/>
          <a:srcRect/>
          <a:stretch>
            <a:fillRect/>
          </a:stretch>
        </p:blipFill>
        <p:spPr bwMode="auto">
          <a:xfrm>
            <a:off x="533400" y="228600"/>
            <a:ext cx="4013200" cy="6019800"/>
          </a:xfrm>
          <a:prstGeom prst="rect">
            <a:avLst/>
          </a:prstGeom>
          <a:noFill/>
        </p:spPr>
      </p:pic>
      <p:pic>
        <p:nvPicPr>
          <p:cNvPr id="7171" name="Picture 3" descr="C:\Documents and Settings\TEMP.ECCHS\Local Settings\Temporary Internet Files\Content.IE5\ORSRY9KF\MC900052623[1].wmf"/>
          <p:cNvPicPr>
            <a:picLocks noChangeAspect="1" noChangeArrowheads="1"/>
          </p:cNvPicPr>
          <p:nvPr/>
        </p:nvPicPr>
        <p:blipFill>
          <a:blip r:embed="rId4" cstate="print"/>
          <a:srcRect/>
          <a:stretch>
            <a:fillRect/>
          </a:stretch>
        </p:blipFill>
        <p:spPr bwMode="auto">
          <a:xfrm>
            <a:off x="5257800" y="1219200"/>
            <a:ext cx="1807769" cy="653796"/>
          </a:xfrm>
          <a:prstGeom prst="rect">
            <a:avLst/>
          </a:prstGeom>
          <a:noFill/>
        </p:spPr>
      </p:pic>
      <p:pic>
        <p:nvPicPr>
          <p:cNvPr id="7172" name="Picture 4" descr="C:\Documents and Settings\TEMP.ECCHS\Local Settings\Temporary Internet Files\Content.IE5\8N0LAB2N\MC900353124[1].wmf"/>
          <p:cNvPicPr>
            <a:picLocks noChangeAspect="1" noChangeArrowheads="1"/>
          </p:cNvPicPr>
          <p:nvPr/>
        </p:nvPicPr>
        <p:blipFill>
          <a:blip r:embed="rId5" cstate="print"/>
          <a:srcRect/>
          <a:stretch>
            <a:fillRect/>
          </a:stretch>
        </p:blipFill>
        <p:spPr bwMode="auto">
          <a:xfrm>
            <a:off x="5867400" y="4343400"/>
            <a:ext cx="1819747" cy="1379145"/>
          </a:xfrm>
          <a:prstGeom prst="rect">
            <a:avLst/>
          </a:prstGeom>
          <a:noFill/>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Studying Samples</a:t>
            </a:r>
            <a:endParaRPr lang="en-US" dirty="0"/>
          </a:p>
        </p:txBody>
      </p:sp>
      <p:pic>
        <p:nvPicPr>
          <p:cNvPr id="4098" name="Picture 2" descr="T:\Yearbook 2009-2010\AP Biology Field Trip Winslow Hill\IMG_0432.JPG"/>
          <p:cNvPicPr>
            <a:picLocks noChangeAspect="1" noChangeArrowheads="1"/>
          </p:cNvPicPr>
          <p:nvPr/>
        </p:nvPicPr>
        <p:blipFill>
          <a:blip r:embed="rId3" cstate="print"/>
          <a:srcRect/>
          <a:stretch>
            <a:fillRect/>
          </a:stretch>
        </p:blipFill>
        <p:spPr bwMode="auto">
          <a:xfrm>
            <a:off x="304800" y="1524000"/>
            <a:ext cx="7315200" cy="4953000"/>
          </a:xfrm>
          <a:prstGeom prst="rect">
            <a:avLst/>
          </a:prstGeom>
          <a:noFill/>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T:\Yearbook 2009-2010\AP Biology Field Trip Winslow Hill\IMG_0664.JPG"/>
          <p:cNvPicPr>
            <a:picLocks noChangeAspect="1" noChangeArrowheads="1"/>
          </p:cNvPicPr>
          <p:nvPr/>
        </p:nvPicPr>
        <p:blipFill>
          <a:blip r:embed="rId3" cstate="print"/>
          <a:srcRect/>
          <a:stretch>
            <a:fillRect/>
          </a:stretch>
        </p:blipFill>
        <p:spPr bwMode="auto">
          <a:xfrm>
            <a:off x="228600" y="838200"/>
            <a:ext cx="7772400" cy="5791200"/>
          </a:xfrm>
          <a:prstGeom prst="rect">
            <a:avLst/>
          </a:prstGeom>
          <a:noFill/>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6600" dirty="0" smtClean="0">
                <a:latin typeface="Colonna MT" pitchFamily="82" charset="0"/>
              </a:rPr>
              <a:t>About our School</a:t>
            </a:r>
            <a:endParaRPr lang="en-US" sz="6600" dirty="0">
              <a:latin typeface="Colonna MT" pitchFamily="82" charset="0"/>
            </a:endParaRPr>
          </a:p>
        </p:txBody>
      </p:sp>
      <p:sp>
        <p:nvSpPr>
          <p:cNvPr id="3" name="Content Placeholder 2"/>
          <p:cNvSpPr>
            <a:spLocks noGrp="1"/>
          </p:cNvSpPr>
          <p:nvPr>
            <p:ph idx="1"/>
          </p:nvPr>
        </p:nvSpPr>
        <p:spPr/>
        <p:txBody>
          <a:bodyPr>
            <a:normAutofit/>
          </a:bodyPr>
          <a:lstStyle/>
          <a:p>
            <a:pPr>
              <a:lnSpc>
                <a:spcPct val="200000"/>
              </a:lnSpc>
              <a:buClr>
                <a:schemeClr val="accent6">
                  <a:lumMod val="50000"/>
                </a:schemeClr>
              </a:buClr>
              <a:buFont typeface="Wingdings" pitchFamily="2" charset="2"/>
              <a:buChar char="§"/>
            </a:pPr>
            <a:r>
              <a:rPr lang="en-US" sz="2100" dirty="0" smtClean="0">
                <a:solidFill>
                  <a:schemeClr val="accent6">
                    <a:lumMod val="50000"/>
                  </a:schemeClr>
                </a:solidFill>
                <a:latin typeface="Bodoni MT Black" pitchFamily="18" charset="0"/>
              </a:rPr>
              <a:t>Approximately 300 students</a:t>
            </a:r>
          </a:p>
          <a:p>
            <a:pPr>
              <a:lnSpc>
                <a:spcPct val="200000"/>
              </a:lnSpc>
              <a:buClr>
                <a:schemeClr val="accent6">
                  <a:lumMod val="50000"/>
                </a:schemeClr>
              </a:buClr>
              <a:buFont typeface="Wingdings" pitchFamily="2" charset="2"/>
              <a:buChar char="§"/>
            </a:pPr>
            <a:r>
              <a:rPr lang="en-US" sz="2100" dirty="0" smtClean="0">
                <a:solidFill>
                  <a:schemeClr val="accent6">
                    <a:lumMod val="50000"/>
                  </a:schemeClr>
                </a:solidFill>
                <a:latin typeface="Bodoni MT Black" pitchFamily="18" charset="0"/>
              </a:rPr>
              <a:t>Includes students 9</a:t>
            </a:r>
            <a:r>
              <a:rPr lang="en-US" sz="2100" baseline="30000" dirty="0" smtClean="0">
                <a:solidFill>
                  <a:schemeClr val="accent6">
                    <a:lumMod val="50000"/>
                  </a:schemeClr>
                </a:solidFill>
                <a:latin typeface="Bodoni MT Black" pitchFamily="18" charset="0"/>
              </a:rPr>
              <a:t>th</a:t>
            </a:r>
            <a:r>
              <a:rPr lang="en-US" sz="2100" dirty="0" smtClean="0">
                <a:solidFill>
                  <a:schemeClr val="accent6">
                    <a:lumMod val="50000"/>
                  </a:schemeClr>
                </a:solidFill>
                <a:latin typeface="Bodoni MT Black" pitchFamily="18" charset="0"/>
              </a:rPr>
              <a:t> through 12</a:t>
            </a:r>
            <a:r>
              <a:rPr lang="en-US" sz="2100" baseline="30000" dirty="0" smtClean="0">
                <a:solidFill>
                  <a:schemeClr val="accent6">
                    <a:lumMod val="50000"/>
                  </a:schemeClr>
                </a:solidFill>
                <a:latin typeface="Bodoni MT Black" pitchFamily="18" charset="0"/>
              </a:rPr>
              <a:t>th</a:t>
            </a:r>
            <a:r>
              <a:rPr lang="en-US" sz="2100" dirty="0" smtClean="0">
                <a:solidFill>
                  <a:schemeClr val="accent6">
                    <a:lumMod val="50000"/>
                  </a:schemeClr>
                </a:solidFill>
                <a:latin typeface="Bodoni MT Black" pitchFamily="18" charset="0"/>
              </a:rPr>
              <a:t> </a:t>
            </a:r>
          </a:p>
          <a:p>
            <a:pPr>
              <a:lnSpc>
                <a:spcPct val="200000"/>
              </a:lnSpc>
              <a:buClr>
                <a:schemeClr val="accent6">
                  <a:lumMod val="50000"/>
                </a:schemeClr>
              </a:buClr>
              <a:buFont typeface="Wingdings" pitchFamily="2" charset="2"/>
              <a:buChar char="§"/>
            </a:pPr>
            <a:r>
              <a:rPr lang="en-US" sz="2100" dirty="0" smtClean="0">
                <a:solidFill>
                  <a:schemeClr val="accent6">
                    <a:lumMod val="50000"/>
                  </a:schemeClr>
                </a:solidFill>
                <a:latin typeface="Bodoni MT Black" pitchFamily="18" charset="0"/>
              </a:rPr>
              <a:t>Offers 31 athletic programs, 8 music programs and 25 other extracurricular activities</a:t>
            </a:r>
          </a:p>
          <a:p>
            <a:pPr>
              <a:lnSpc>
                <a:spcPct val="200000"/>
              </a:lnSpc>
              <a:buClr>
                <a:schemeClr val="accent6">
                  <a:lumMod val="50000"/>
                </a:schemeClr>
              </a:buClr>
              <a:buFont typeface="Wingdings" pitchFamily="2" charset="2"/>
              <a:buChar char="§"/>
            </a:pPr>
            <a:r>
              <a:rPr lang="en-US" sz="2100" dirty="0" smtClean="0">
                <a:solidFill>
                  <a:schemeClr val="accent6">
                    <a:lumMod val="50000"/>
                  </a:schemeClr>
                </a:solidFill>
                <a:latin typeface="Bodoni MT Black" pitchFamily="18" charset="0"/>
              </a:rPr>
              <a:t>94% of graduates are attending a university, college, or post-secondary school</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 calcmode="lin" valueType="num">
                                      <p:cBhvr>
                                        <p:cTn id="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gtEl>
                                      </p:cBhvr>
                                    </p:animEffect>
                                  </p:childTnLst>
                                </p:cTn>
                              </p:par>
                            </p:childTnLst>
                          </p:cTn>
                        </p:par>
                        <p:par>
                          <p:cTn id="12" fill="hold">
                            <p:stCondLst>
                              <p:cond delay="1150"/>
                            </p:stCondLst>
                            <p:childTnLst>
                              <p:par>
                                <p:cTn id="13" presetID="27" presetClass="entr" presetSubtype="0" fill="hold" nodeType="afterEffect">
                                  <p:stCondLst>
                                    <p:cond delay="0"/>
                                  </p:stCondLst>
                                  <p:iterate type="lt">
                                    <p:tmPct val="50000"/>
                                  </p:iterate>
                                  <p:childTnLst>
                                    <p:set>
                                      <p:cBhvr>
                                        <p:cTn id="14" dur="1" fill="hold">
                                          <p:stCondLst>
                                            <p:cond delay="0"/>
                                          </p:stCondLst>
                                        </p:cTn>
                                        <p:tgtEl>
                                          <p:spTgt spid="3">
                                            <p:txEl>
                                              <p:pRg st="0" end="0"/>
                                            </p:txEl>
                                          </p:spTgt>
                                        </p:tgtEl>
                                        <p:attrNameLst>
                                          <p:attrName>style.visibility</p:attrName>
                                        </p:attrNameLst>
                                      </p:cBhvr>
                                      <p:to>
                                        <p:strVal val="visible"/>
                                      </p:to>
                                    </p:set>
                                    <p:anim calcmode="discrete" valueType="clr">
                                      <p:cBhvr override="childStyle">
                                        <p:cTn id="15" dur="80"/>
                                        <p:tgtEl>
                                          <p:spTgt spid="3">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6" dur="80"/>
                                        <p:tgtEl>
                                          <p:spTgt spid="3">
                                            <p:txEl>
                                              <p:pRg st="0" end="0"/>
                                            </p:txEl>
                                          </p:spTgt>
                                        </p:tgtEl>
                                        <p:attrNameLst>
                                          <p:attrName>fillcolor</p:attrName>
                                        </p:attrNameLst>
                                      </p:cBhvr>
                                      <p:tavLst>
                                        <p:tav tm="0">
                                          <p:val>
                                            <p:clrVal>
                                              <a:schemeClr val="accent2"/>
                                            </p:clrVal>
                                          </p:val>
                                        </p:tav>
                                        <p:tav tm="50000">
                                          <p:val>
                                            <p:clrVal>
                                              <a:schemeClr val="hlink"/>
                                            </p:clrVal>
                                          </p:val>
                                        </p:tav>
                                      </p:tavLst>
                                    </p:anim>
                                    <p:set>
                                      <p:cBhvr>
                                        <p:cTn id="17" dur="80"/>
                                        <p:tgtEl>
                                          <p:spTgt spid="3">
                                            <p:txEl>
                                              <p:pRg st="0" end="0"/>
                                            </p:txEl>
                                          </p:spTgt>
                                        </p:tgtEl>
                                        <p:attrNameLst>
                                          <p:attrName>fill.type</p:attrName>
                                        </p:attrNameLst>
                                      </p:cBhvr>
                                      <p:to>
                                        <p:strVal val="solid"/>
                                      </p:to>
                                    </p:set>
                                  </p:childTnLst>
                                </p:cTn>
                              </p:par>
                            </p:childTnLst>
                          </p:cTn>
                        </p:par>
                        <p:par>
                          <p:cTn id="18" fill="hold">
                            <p:stCondLst>
                              <p:cond delay="2150"/>
                            </p:stCondLst>
                            <p:childTnLst>
                              <p:par>
                                <p:cTn id="19" presetID="27" presetClass="entr" presetSubtype="0" fill="hold" nodeType="afterEffect">
                                  <p:stCondLst>
                                    <p:cond delay="0"/>
                                  </p:stCondLst>
                                  <p:iterate type="lt">
                                    <p:tmPct val="50000"/>
                                  </p:iterate>
                                  <p:childTnLst>
                                    <p:set>
                                      <p:cBhvr>
                                        <p:cTn id="20" dur="1" fill="hold">
                                          <p:stCondLst>
                                            <p:cond delay="0"/>
                                          </p:stCondLst>
                                        </p:cTn>
                                        <p:tgtEl>
                                          <p:spTgt spid="3">
                                            <p:txEl>
                                              <p:pRg st="1" end="1"/>
                                            </p:txEl>
                                          </p:spTgt>
                                        </p:tgtEl>
                                        <p:attrNameLst>
                                          <p:attrName>style.visibility</p:attrName>
                                        </p:attrNameLst>
                                      </p:cBhvr>
                                      <p:to>
                                        <p:strVal val="visible"/>
                                      </p:to>
                                    </p:set>
                                    <p:anim calcmode="discrete" valueType="clr">
                                      <p:cBhvr override="childStyle">
                                        <p:cTn id="21" dur="80"/>
                                        <p:tgtEl>
                                          <p:spTgt spid="3">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2" dur="80"/>
                                        <p:tgtEl>
                                          <p:spTgt spid="3">
                                            <p:txEl>
                                              <p:pRg st="1" end="1"/>
                                            </p:txEl>
                                          </p:spTgt>
                                        </p:tgtEl>
                                        <p:attrNameLst>
                                          <p:attrName>fillcolor</p:attrName>
                                        </p:attrNameLst>
                                      </p:cBhvr>
                                      <p:tavLst>
                                        <p:tav tm="0">
                                          <p:val>
                                            <p:clrVal>
                                              <a:schemeClr val="accent2"/>
                                            </p:clrVal>
                                          </p:val>
                                        </p:tav>
                                        <p:tav tm="50000">
                                          <p:val>
                                            <p:clrVal>
                                              <a:schemeClr val="hlink"/>
                                            </p:clrVal>
                                          </p:val>
                                        </p:tav>
                                      </p:tavLst>
                                    </p:anim>
                                    <p:set>
                                      <p:cBhvr>
                                        <p:cTn id="23" dur="80"/>
                                        <p:tgtEl>
                                          <p:spTgt spid="3">
                                            <p:txEl>
                                              <p:pRg st="1" end="1"/>
                                            </p:txEl>
                                          </p:spTgt>
                                        </p:tgtEl>
                                        <p:attrNameLst>
                                          <p:attrName>fill.type</p:attrName>
                                        </p:attrNameLst>
                                      </p:cBhvr>
                                      <p:to>
                                        <p:strVal val="solid"/>
                                      </p:to>
                                    </p:set>
                                  </p:childTnLst>
                                </p:cTn>
                              </p:par>
                            </p:childTnLst>
                          </p:cTn>
                        </p:par>
                        <p:par>
                          <p:cTn id="24" fill="hold">
                            <p:stCondLst>
                              <p:cond delay="3390"/>
                            </p:stCondLst>
                            <p:childTnLst>
                              <p:par>
                                <p:cTn id="25" presetID="27" presetClass="entr" presetSubtype="0" fill="hold" nodeType="afterEffect">
                                  <p:stCondLst>
                                    <p:cond delay="0"/>
                                  </p:stCondLst>
                                  <p:iterate type="lt">
                                    <p:tmPct val="50000"/>
                                  </p:iterate>
                                  <p:childTnLst>
                                    <p:set>
                                      <p:cBhvr>
                                        <p:cTn id="26" dur="1" fill="hold">
                                          <p:stCondLst>
                                            <p:cond delay="0"/>
                                          </p:stCondLst>
                                        </p:cTn>
                                        <p:tgtEl>
                                          <p:spTgt spid="3">
                                            <p:txEl>
                                              <p:pRg st="2" end="2"/>
                                            </p:txEl>
                                          </p:spTgt>
                                        </p:tgtEl>
                                        <p:attrNameLst>
                                          <p:attrName>style.visibility</p:attrName>
                                        </p:attrNameLst>
                                      </p:cBhvr>
                                      <p:to>
                                        <p:strVal val="visible"/>
                                      </p:to>
                                    </p:set>
                                    <p:anim calcmode="discrete" valueType="clr">
                                      <p:cBhvr override="childStyle">
                                        <p:cTn id="27" dur="80"/>
                                        <p:tgtEl>
                                          <p:spTgt spid="3">
                                            <p:txEl>
                                              <p:pRg st="2" end="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8" dur="80"/>
                                        <p:tgtEl>
                                          <p:spTgt spid="3">
                                            <p:txEl>
                                              <p:pRg st="2" end="2"/>
                                            </p:txEl>
                                          </p:spTgt>
                                        </p:tgtEl>
                                        <p:attrNameLst>
                                          <p:attrName>fillcolor</p:attrName>
                                        </p:attrNameLst>
                                      </p:cBhvr>
                                      <p:tavLst>
                                        <p:tav tm="0">
                                          <p:val>
                                            <p:clrVal>
                                              <a:schemeClr val="accent2"/>
                                            </p:clrVal>
                                          </p:val>
                                        </p:tav>
                                        <p:tav tm="50000">
                                          <p:val>
                                            <p:clrVal>
                                              <a:schemeClr val="hlink"/>
                                            </p:clrVal>
                                          </p:val>
                                        </p:tav>
                                      </p:tavLst>
                                    </p:anim>
                                    <p:set>
                                      <p:cBhvr>
                                        <p:cTn id="29" dur="80"/>
                                        <p:tgtEl>
                                          <p:spTgt spid="3">
                                            <p:txEl>
                                              <p:pRg st="2" end="2"/>
                                            </p:txEl>
                                          </p:spTgt>
                                        </p:tgtEl>
                                        <p:attrNameLst>
                                          <p:attrName>fill.type</p:attrName>
                                        </p:attrNameLst>
                                      </p:cBhvr>
                                      <p:to>
                                        <p:strVal val="solid"/>
                                      </p:to>
                                    </p:set>
                                  </p:childTnLst>
                                </p:cTn>
                              </p:par>
                            </p:childTnLst>
                          </p:cTn>
                        </p:par>
                        <p:par>
                          <p:cTn id="30" fill="hold">
                            <p:stCondLst>
                              <p:cond delay="6390"/>
                            </p:stCondLst>
                            <p:childTnLst>
                              <p:par>
                                <p:cTn id="31" presetID="27" presetClass="entr" presetSubtype="0" fill="hold" nodeType="afterEffect">
                                  <p:stCondLst>
                                    <p:cond delay="0"/>
                                  </p:stCondLst>
                                  <p:iterate type="lt">
                                    <p:tmPct val="50000"/>
                                  </p:iterate>
                                  <p:childTnLst>
                                    <p:set>
                                      <p:cBhvr>
                                        <p:cTn id="32" dur="1" fill="hold">
                                          <p:stCondLst>
                                            <p:cond delay="0"/>
                                          </p:stCondLst>
                                        </p:cTn>
                                        <p:tgtEl>
                                          <p:spTgt spid="3">
                                            <p:txEl>
                                              <p:pRg st="3" end="3"/>
                                            </p:txEl>
                                          </p:spTgt>
                                        </p:tgtEl>
                                        <p:attrNameLst>
                                          <p:attrName>style.visibility</p:attrName>
                                        </p:attrNameLst>
                                      </p:cBhvr>
                                      <p:to>
                                        <p:strVal val="visible"/>
                                      </p:to>
                                    </p:set>
                                    <p:anim calcmode="discrete" valueType="clr">
                                      <p:cBhvr override="childStyle">
                                        <p:cTn id="33" dur="80"/>
                                        <p:tgtEl>
                                          <p:spTgt spid="3">
                                            <p:txEl>
                                              <p:pRg st="3" end="3"/>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34" dur="80"/>
                                        <p:tgtEl>
                                          <p:spTgt spid="3">
                                            <p:txEl>
                                              <p:pRg st="3" end="3"/>
                                            </p:txEl>
                                          </p:spTgt>
                                        </p:tgtEl>
                                        <p:attrNameLst>
                                          <p:attrName>fillcolor</p:attrName>
                                        </p:attrNameLst>
                                      </p:cBhvr>
                                      <p:tavLst>
                                        <p:tav tm="0">
                                          <p:val>
                                            <p:clrVal>
                                              <a:schemeClr val="accent2"/>
                                            </p:clrVal>
                                          </p:val>
                                        </p:tav>
                                        <p:tav tm="50000">
                                          <p:val>
                                            <p:clrVal>
                                              <a:schemeClr val="hlink"/>
                                            </p:clrVal>
                                          </p:val>
                                        </p:tav>
                                      </p:tavLst>
                                    </p:anim>
                                    <p:set>
                                      <p:cBhvr>
                                        <p:cTn id="35" dur="80"/>
                                        <p:tgtEl>
                                          <p:spTgt spid="3">
                                            <p:txEl>
                                              <p:pRg st="3" end="3"/>
                                            </p:txEl>
                                          </p:spTgt>
                                        </p:tgtEl>
                                        <p:attrNameLst>
                                          <p:attrName>fill.type</p:attrName>
                                        </p:attrNameLst>
                                      </p:cBhvr>
                                      <p:to>
                                        <p:strVal val="solid"/>
                                      </p:to>
                                    </p:set>
                                  </p:childTnLst>
                                </p:cTn>
                              </p:par>
                            </p:childTnLst>
                          </p:cTn>
                        </p:par>
                        <p:par>
                          <p:cTn id="36" fill="hold">
                            <p:stCondLst>
                              <p:cond delay="9150"/>
                            </p:stCondLst>
                            <p:childTnLst>
                              <p:par>
                                <p:cTn id="37" presetID="4" presetClass="exit" presetSubtype="16" fill="hold" grpId="1" nodeType="afterEffect">
                                  <p:stCondLst>
                                    <p:cond delay="0"/>
                                  </p:stCondLst>
                                  <p:iterate type="lt">
                                    <p:tmPct val="0"/>
                                  </p:iterate>
                                  <p:childTnLst>
                                    <p:animEffect transition="out" filter="box(in)">
                                      <p:cBhvr>
                                        <p:cTn id="38" dur="500"/>
                                        <p:tgtEl>
                                          <p:spTgt spid="2"/>
                                        </p:tgtEl>
                                      </p:cBhvr>
                                    </p:animEffect>
                                    <p:set>
                                      <p:cBhvr>
                                        <p:cTn id="39" dur="1" fill="hold">
                                          <p:stCondLst>
                                            <p:cond delay="499"/>
                                          </p:stCondLst>
                                        </p:cTn>
                                        <p:tgtEl>
                                          <p:spTgt spid="2"/>
                                        </p:tgtEl>
                                        <p:attrNameLst>
                                          <p:attrName>style.visibility</p:attrName>
                                        </p:attrNameLst>
                                      </p:cBhvr>
                                      <p:to>
                                        <p:strVal val="hidden"/>
                                      </p:to>
                                    </p:set>
                                  </p:childTnLst>
                                </p:cTn>
                              </p:par>
                            </p:childTnLst>
                          </p:cTn>
                        </p:par>
                        <p:par>
                          <p:cTn id="40" fill="hold">
                            <p:stCondLst>
                              <p:cond delay="9650"/>
                            </p:stCondLst>
                            <p:childTnLst>
                              <p:par>
                                <p:cTn id="41" presetID="22" presetClass="exit" presetSubtype="4" fill="hold" grpId="2" nodeType="afterEffect">
                                  <p:stCondLst>
                                    <p:cond delay="2000"/>
                                  </p:stCondLst>
                                  <p:iterate type="lt">
                                    <p:tmPct val="0"/>
                                  </p:iterate>
                                  <p:childTnLst>
                                    <p:animEffect transition="out" filter="wipe(down)">
                                      <p:cBhvr>
                                        <p:cTn id="42" dur="500"/>
                                        <p:tgtEl>
                                          <p:spTgt spid="2"/>
                                        </p:tgtEl>
                                      </p:cBhvr>
                                    </p:animEffect>
                                    <p:set>
                                      <p:cBhvr>
                                        <p:cTn id="43" dur="1" fill="hold">
                                          <p:stCondLst>
                                            <p:cond delay="499"/>
                                          </p:stCondLst>
                                        </p:cTn>
                                        <p:tgtEl>
                                          <p:spTgt spid="2"/>
                                        </p:tgtEl>
                                        <p:attrNameLst>
                                          <p:attrName>style.visibility</p:attrName>
                                        </p:attrNameLst>
                                      </p:cBhvr>
                                      <p:to>
                                        <p:strVal val="hidden"/>
                                      </p:to>
                                    </p:set>
                                  </p:childTnLst>
                                </p:cTn>
                              </p:par>
                              <p:par>
                                <p:cTn id="44" presetID="22" presetClass="exit" presetSubtype="4" fill="hold" grpId="0" nodeType="withEffect">
                                  <p:stCondLst>
                                    <p:cond delay="2000"/>
                                  </p:stCondLst>
                                  <p:iterate type="lt">
                                    <p:tmPct val="0"/>
                                  </p:iterate>
                                  <p:childTnLst>
                                    <p:animEffect transition="out" filter="wipe(down)">
                                      <p:cBhvr>
                                        <p:cTn id="45" dur="500"/>
                                        <p:tgtEl>
                                          <p:spTgt spid="3">
                                            <p:txEl>
                                              <p:pRg st="0" end="0"/>
                                            </p:txEl>
                                          </p:spTgt>
                                        </p:tgtEl>
                                      </p:cBhvr>
                                    </p:animEffect>
                                    <p:set>
                                      <p:cBhvr>
                                        <p:cTn id="46" dur="1" fill="hold">
                                          <p:stCondLst>
                                            <p:cond delay="499"/>
                                          </p:stCondLst>
                                        </p:cTn>
                                        <p:tgtEl>
                                          <p:spTgt spid="3">
                                            <p:txEl>
                                              <p:pRg st="0" end="0"/>
                                            </p:txEl>
                                          </p:spTgt>
                                        </p:tgtEl>
                                        <p:attrNameLst>
                                          <p:attrName>style.visibility</p:attrName>
                                        </p:attrNameLst>
                                      </p:cBhvr>
                                      <p:to>
                                        <p:strVal val="hidden"/>
                                      </p:to>
                                    </p:set>
                                  </p:childTnLst>
                                </p:cTn>
                              </p:par>
                              <p:par>
                                <p:cTn id="47" presetID="22" presetClass="exit" presetSubtype="4" fill="hold" grpId="0" nodeType="withEffect">
                                  <p:stCondLst>
                                    <p:cond delay="2000"/>
                                  </p:stCondLst>
                                  <p:iterate type="lt">
                                    <p:tmPct val="0"/>
                                  </p:iterate>
                                  <p:childTnLst>
                                    <p:animEffect transition="out" filter="wipe(down)">
                                      <p:cBhvr>
                                        <p:cTn id="48" dur="500"/>
                                        <p:tgtEl>
                                          <p:spTgt spid="3">
                                            <p:txEl>
                                              <p:pRg st="1" end="1"/>
                                            </p:txEl>
                                          </p:spTgt>
                                        </p:tgtEl>
                                      </p:cBhvr>
                                    </p:animEffect>
                                    <p:set>
                                      <p:cBhvr>
                                        <p:cTn id="49" dur="1" fill="hold">
                                          <p:stCondLst>
                                            <p:cond delay="499"/>
                                          </p:stCondLst>
                                        </p:cTn>
                                        <p:tgtEl>
                                          <p:spTgt spid="3">
                                            <p:txEl>
                                              <p:pRg st="1" end="1"/>
                                            </p:txEl>
                                          </p:spTgt>
                                        </p:tgtEl>
                                        <p:attrNameLst>
                                          <p:attrName>style.visibility</p:attrName>
                                        </p:attrNameLst>
                                      </p:cBhvr>
                                      <p:to>
                                        <p:strVal val="hidden"/>
                                      </p:to>
                                    </p:set>
                                  </p:childTnLst>
                                </p:cTn>
                              </p:par>
                              <p:par>
                                <p:cTn id="50" presetID="22" presetClass="exit" presetSubtype="4" fill="hold" grpId="0" nodeType="withEffect">
                                  <p:stCondLst>
                                    <p:cond delay="2000"/>
                                  </p:stCondLst>
                                  <p:iterate type="lt">
                                    <p:tmPct val="0"/>
                                  </p:iterate>
                                  <p:childTnLst>
                                    <p:animEffect transition="out" filter="wipe(down)">
                                      <p:cBhvr>
                                        <p:cTn id="51" dur="500"/>
                                        <p:tgtEl>
                                          <p:spTgt spid="3">
                                            <p:txEl>
                                              <p:pRg st="2" end="2"/>
                                            </p:txEl>
                                          </p:spTgt>
                                        </p:tgtEl>
                                      </p:cBhvr>
                                    </p:animEffect>
                                    <p:set>
                                      <p:cBhvr>
                                        <p:cTn id="52" dur="1" fill="hold">
                                          <p:stCondLst>
                                            <p:cond delay="499"/>
                                          </p:stCondLst>
                                        </p:cTn>
                                        <p:tgtEl>
                                          <p:spTgt spid="3">
                                            <p:txEl>
                                              <p:pRg st="2" end="2"/>
                                            </p:txEl>
                                          </p:spTgt>
                                        </p:tgtEl>
                                        <p:attrNameLst>
                                          <p:attrName>style.visibility</p:attrName>
                                        </p:attrNameLst>
                                      </p:cBhvr>
                                      <p:to>
                                        <p:strVal val="hidden"/>
                                      </p:to>
                                    </p:set>
                                  </p:childTnLst>
                                </p:cTn>
                              </p:par>
                              <p:par>
                                <p:cTn id="53" presetID="22" presetClass="exit" presetSubtype="4" fill="hold" grpId="0" nodeType="withEffect">
                                  <p:stCondLst>
                                    <p:cond delay="2000"/>
                                  </p:stCondLst>
                                  <p:iterate type="lt">
                                    <p:tmPct val="0"/>
                                  </p:iterate>
                                  <p:childTnLst>
                                    <p:animEffect transition="out" filter="wipe(down)">
                                      <p:cBhvr>
                                        <p:cTn id="54" dur="500"/>
                                        <p:tgtEl>
                                          <p:spTgt spid="3">
                                            <p:txEl>
                                              <p:pRg st="3" end="3"/>
                                            </p:txEl>
                                          </p:spTgt>
                                        </p:tgtEl>
                                      </p:cBhvr>
                                    </p:animEffect>
                                    <p:set>
                                      <p:cBhvr>
                                        <p:cTn id="55" dur="1" fill="hold">
                                          <p:stCondLst>
                                            <p:cond delay="499"/>
                                          </p:stCondLst>
                                        </p:cTn>
                                        <p:tgtEl>
                                          <p:spTgt spid="3">
                                            <p:txEl>
                                              <p:pRg st="3" end="3"/>
                                            </p:txEl>
                                          </p:spTgt>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2" grpId="2"/>
      <p:bldP spid="3" grpId="0"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 Hard Days Work</a:t>
            </a:r>
            <a:endParaRPr lang="en-US" dirty="0"/>
          </a:p>
        </p:txBody>
      </p:sp>
      <p:pic>
        <p:nvPicPr>
          <p:cNvPr id="9218" name="Picture 2" descr="T:\Yearbook 2009-2010\AP Biology Field Trip Winslow Hill\IMG_0717.JPG"/>
          <p:cNvPicPr>
            <a:picLocks noChangeAspect="1" noChangeArrowheads="1"/>
          </p:cNvPicPr>
          <p:nvPr/>
        </p:nvPicPr>
        <p:blipFill>
          <a:blip r:embed="rId3" cstate="print"/>
          <a:srcRect/>
          <a:stretch>
            <a:fillRect/>
          </a:stretch>
        </p:blipFill>
        <p:spPr bwMode="auto">
          <a:xfrm>
            <a:off x="304800" y="1524000"/>
            <a:ext cx="7620000" cy="5003800"/>
          </a:xfrm>
          <a:prstGeom prst="rect">
            <a:avLst/>
          </a:prstGeom>
          <a:noFill/>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Stream Investigation</a:t>
            </a:r>
            <a:endParaRPr lang="en-US" dirty="0"/>
          </a:p>
        </p:txBody>
      </p:sp>
      <p:sp>
        <p:nvSpPr>
          <p:cNvPr id="3" name="Content Placeholder 2"/>
          <p:cNvSpPr>
            <a:spLocks noGrp="1"/>
          </p:cNvSpPr>
          <p:nvPr>
            <p:ph idx="1"/>
          </p:nvPr>
        </p:nvSpPr>
        <p:spPr/>
        <p:txBody>
          <a:bodyPr>
            <a:normAutofit/>
          </a:bodyPr>
          <a:lstStyle/>
          <a:p>
            <a:r>
              <a:rPr lang="en-US" dirty="0" smtClean="0"/>
              <a:t>Stream Name: Bear Creek</a:t>
            </a:r>
          </a:p>
          <a:p>
            <a:r>
              <a:rPr lang="en-US" dirty="0" smtClean="0"/>
              <a:t>County: Elk</a:t>
            </a:r>
          </a:p>
          <a:p>
            <a:r>
              <a:rPr lang="en-US" dirty="0" smtClean="0"/>
              <a:t>Township: Highland</a:t>
            </a:r>
          </a:p>
          <a:p>
            <a:endParaRPr lang="en-US" dirty="0" smtClean="0"/>
          </a:p>
          <a:p>
            <a:r>
              <a:rPr lang="en-US" dirty="0" smtClean="0"/>
              <a:t>Weather Conditions: Clear</a:t>
            </a:r>
          </a:p>
          <a:p>
            <a:r>
              <a:rPr lang="en-US" dirty="0" smtClean="0"/>
              <a:t>Wind: Calm</a:t>
            </a:r>
          </a:p>
          <a:p>
            <a:r>
              <a:rPr lang="en-US" dirty="0" smtClean="0"/>
              <a:t>Air Temp: 4.4°C</a:t>
            </a:r>
          </a:p>
          <a:p>
            <a:r>
              <a:rPr lang="en-US" dirty="0" smtClean="0"/>
              <a:t>Water Temp: 5.23˚C</a:t>
            </a:r>
            <a:endParaRPr lang="en-US" dirty="0"/>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Pollution Sources</a:t>
            </a:r>
            <a:endParaRPr lang="en-US" dirty="0"/>
          </a:p>
        </p:txBody>
      </p:sp>
      <p:sp>
        <p:nvSpPr>
          <p:cNvPr id="3" name="Content Placeholder 2"/>
          <p:cNvSpPr>
            <a:spLocks noGrp="1"/>
          </p:cNvSpPr>
          <p:nvPr>
            <p:ph idx="1"/>
          </p:nvPr>
        </p:nvSpPr>
        <p:spPr/>
        <p:txBody>
          <a:bodyPr/>
          <a:lstStyle/>
          <a:p>
            <a:r>
              <a:rPr lang="en-US" dirty="0" smtClean="0"/>
              <a:t>Acid rain </a:t>
            </a:r>
          </a:p>
          <a:p>
            <a:r>
              <a:rPr lang="en-US" dirty="0" smtClean="0"/>
              <a:t>Land use</a:t>
            </a:r>
          </a:p>
          <a:p>
            <a:r>
              <a:rPr lang="en-US" dirty="0" smtClean="0"/>
              <a:t>Road near creek</a:t>
            </a:r>
          </a:p>
          <a:p>
            <a:r>
              <a:rPr lang="en-US" dirty="0" smtClean="0"/>
              <a:t>Logging</a:t>
            </a:r>
          </a:p>
          <a:p>
            <a:endParaRPr lang="en-US" dirty="0" smtClean="0"/>
          </a:p>
          <a:p>
            <a:pPr lvl="1"/>
            <a:r>
              <a:rPr lang="en-US" dirty="0" smtClean="0"/>
              <a:t>All contribute to non-point pollution</a:t>
            </a:r>
          </a:p>
          <a:p>
            <a:endParaRPr lang="en-US" dirty="0" smtClean="0"/>
          </a:p>
          <a:p>
            <a:endParaRPr lang="en-US" dirty="0" smtClean="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Velocity of Water Flow</a:t>
            </a:r>
            <a:endParaRPr lang="en-US" dirty="0"/>
          </a:p>
        </p:txBody>
      </p:sp>
      <p:graphicFrame>
        <p:nvGraphicFramePr>
          <p:cNvPr id="4" name="Content Placeholder 3"/>
          <p:cNvGraphicFramePr>
            <a:graphicFrameLocks noGrp="1"/>
          </p:cNvGraphicFramePr>
          <p:nvPr>
            <p:ph idx="1"/>
          </p:nvPr>
        </p:nvGraphicFramePr>
        <p:xfrm>
          <a:off x="533400" y="1474049"/>
          <a:ext cx="7391400" cy="1863511"/>
        </p:xfrm>
        <a:graphic>
          <a:graphicData uri="http://schemas.openxmlformats.org/drawingml/2006/table">
            <a:tbl>
              <a:tblPr firstRow="1" bandRow="1">
                <a:tableStyleId>{5C22544A-7EE6-4342-B048-85BDC9FD1C3A}</a:tableStyleId>
              </a:tblPr>
              <a:tblGrid>
                <a:gridCol w="1847850"/>
                <a:gridCol w="1882389"/>
                <a:gridCol w="1813311"/>
                <a:gridCol w="1847850"/>
              </a:tblGrid>
              <a:tr h="491911">
                <a:tc>
                  <a:txBody>
                    <a:bodyPr/>
                    <a:lstStyle/>
                    <a:p>
                      <a:r>
                        <a:rPr lang="en-US" dirty="0" smtClean="0"/>
                        <a:t>Measurements</a:t>
                      </a:r>
                      <a:endParaRPr lang="en-US" dirty="0"/>
                    </a:p>
                  </a:txBody>
                  <a:tcPr/>
                </a:tc>
                <a:tc>
                  <a:txBody>
                    <a:bodyPr/>
                    <a:lstStyle/>
                    <a:p>
                      <a:r>
                        <a:rPr lang="en-US" dirty="0" smtClean="0"/>
                        <a:t>Area #1</a:t>
                      </a:r>
                      <a:endParaRPr lang="en-US" dirty="0"/>
                    </a:p>
                  </a:txBody>
                  <a:tcPr/>
                </a:tc>
                <a:tc>
                  <a:txBody>
                    <a:bodyPr/>
                    <a:lstStyle/>
                    <a:p>
                      <a:r>
                        <a:rPr lang="en-US" dirty="0" smtClean="0"/>
                        <a:t>Area #2</a:t>
                      </a:r>
                      <a:endParaRPr lang="en-US" dirty="0"/>
                    </a:p>
                  </a:txBody>
                  <a:tcPr/>
                </a:tc>
                <a:tc>
                  <a:txBody>
                    <a:bodyPr/>
                    <a:lstStyle/>
                    <a:p>
                      <a:r>
                        <a:rPr lang="en-US" dirty="0" smtClean="0"/>
                        <a:t>Area #3</a:t>
                      </a:r>
                      <a:endParaRPr lang="en-US" dirty="0"/>
                    </a:p>
                  </a:txBody>
                  <a:tcPr/>
                </a:tc>
              </a:tr>
              <a:tr h="311800">
                <a:tc>
                  <a:txBody>
                    <a:bodyPr/>
                    <a:lstStyle/>
                    <a:p>
                      <a:r>
                        <a:rPr lang="en-US" dirty="0" smtClean="0"/>
                        <a:t>Distance (m)</a:t>
                      </a:r>
                      <a:endParaRPr lang="en-US" dirty="0"/>
                    </a:p>
                  </a:txBody>
                  <a:tcPr/>
                </a:tc>
                <a:tc>
                  <a:txBody>
                    <a:bodyPr/>
                    <a:lstStyle/>
                    <a:p>
                      <a:r>
                        <a:rPr lang="en-US" dirty="0" smtClean="0"/>
                        <a:t>10m</a:t>
                      </a:r>
                      <a:endParaRPr lang="en-US" dirty="0"/>
                    </a:p>
                  </a:txBody>
                  <a:tcPr/>
                </a:tc>
                <a:tc>
                  <a:txBody>
                    <a:bodyPr/>
                    <a:lstStyle/>
                    <a:p>
                      <a:r>
                        <a:rPr lang="en-US" dirty="0" smtClean="0"/>
                        <a:t>10m</a:t>
                      </a:r>
                      <a:endParaRPr lang="en-US" dirty="0"/>
                    </a:p>
                  </a:txBody>
                  <a:tcPr/>
                </a:tc>
                <a:tc>
                  <a:txBody>
                    <a:bodyPr/>
                    <a:lstStyle/>
                    <a:p>
                      <a:r>
                        <a:rPr lang="en-US" dirty="0" smtClean="0"/>
                        <a:t>10m</a:t>
                      </a:r>
                      <a:endParaRPr lang="en-US" dirty="0"/>
                    </a:p>
                  </a:txBody>
                  <a:tcPr/>
                </a:tc>
              </a:tr>
              <a:tr h="311800">
                <a:tc>
                  <a:txBody>
                    <a:bodyPr/>
                    <a:lstStyle/>
                    <a:p>
                      <a:r>
                        <a:rPr lang="en-US" dirty="0" smtClean="0"/>
                        <a:t>Time (sec)</a:t>
                      </a:r>
                      <a:endParaRPr lang="en-US" dirty="0"/>
                    </a:p>
                  </a:txBody>
                  <a:tcPr/>
                </a:tc>
                <a:tc>
                  <a:txBody>
                    <a:bodyPr/>
                    <a:lstStyle/>
                    <a:p>
                      <a:r>
                        <a:rPr lang="en-US" dirty="0" smtClean="0"/>
                        <a:t>112 sec</a:t>
                      </a:r>
                      <a:endParaRPr lang="en-US" dirty="0"/>
                    </a:p>
                  </a:txBody>
                  <a:tcPr/>
                </a:tc>
                <a:tc>
                  <a:txBody>
                    <a:bodyPr/>
                    <a:lstStyle/>
                    <a:p>
                      <a:r>
                        <a:rPr lang="en-US" dirty="0" smtClean="0"/>
                        <a:t>135</a:t>
                      </a:r>
                      <a:r>
                        <a:rPr lang="en-US" baseline="0" dirty="0" smtClean="0"/>
                        <a:t> sec</a:t>
                      </a:r>
                      <a:endParaRPr lang="en-US" dirty="0"/>
                    </a:p>
                  </a:txBody>
                  <a:tcPr/>
                </a:tc>
                <a:tc>
                  <a:txBody>
                    <a:bodyPr/>
                    <a:lstStyle/>
                    <a:p>
                      <a:r>
                        <a:rPr lang="en-US" dirty="0" smtClean="0"/>
                        <a:t>159 sec</a:t>
                      </a:r>
                      <a:endParaRPr lang="en-US" dirty="0"/>
                    </a:p>
                  </a:txBody>
                  <a:tcPr/>
                </a:tc>
              </a:tr>
              <a:tr h="545649">
                <a:tc>
                  <a:txBody>
                    <a:bodyPr/>
                    <a:lstStyle/>
                    <a:p>
                      <a:r>
                        <a:rPr lang="en-US" dirty="0" smtClean="0"/>
                        <a:t>Final Velocity (m/sec)</a:t>
                      </a:r>
                      <a:endParaRPr lang="en-US" dirty="0"/>
                    </a:p>
                  </a:txBody>
                  <a:tcPr/>
                </a:tc>
                <a:tc>
                  <a:txBody>
                    <a:bodyPr/>
                    <a:lstStyle/>
                    <a:p>
                      <a:r>
                        <a:rPr lang="en-US" dirty="0" smtClean="0"/>
                        <a:t>0.089 m/sec</a:t>
                      </a:r>
                      <a:endParaRPr lang="en-US" dirty="0"/>
                    </a:p>
                  </a:txBody>
                  <a:tcPr/>
                </a:tc>
                <a:tc>
                  <a:txBody>
                    <a:bodyPr/>
                    <a:lstStyle/>
                    <a:p>
                      <a:r>
                        <a:rPr lang="en-US" dirty="0" smtClean="0"/>
                        <a:t>0.74 m/sec</a:t>
                      </a:r>
                      <a:endParaRPr lang="en-US" dirty="0"/>
                    </a:p>
                  </a:txBody>
                  <a:tcPr/>
                </a:tc>
                <a:tc>
                  <a:txBody>
                    <a:bodyPr/>
                    <a:lstStyle/>
                    <a:p>
                      <a:r>
                        <a:rPr lang="en-US" dirty="0" smtClean="0"/>
                        <a:t>0.063 m/sec</a:t>
                      </a:r>
                      <a:endParaRPr lang="en-US" dirty="0"/>
                    </a:p>
                  </a:txBody>
                  <a:tcPr/>
                </a:tc>
              </a:tr>
            </a:tbl>
          </a:graphicData>
        </a:graphic>
      </p:graphicFrame>
      <p:sp>
        <p:nvSpPr>
          <p:cNvPr id="5" name="TextBox 4"/>
          <p:cNvSpPr txBox="1"/>
          <p:nvPr/>
        </p:nvSpPr>
        <p:spPr>
          <a:xfrm>
            <a:off x="914400" y="4343400"/>
            <a:ext cx="7010400" cy="1477328"/>
          </a:xfrm>
          <a:prstGeom prst="rect">
            <a:avLst/>
          </a:prstGeom>
          <a:noFill/>
        </p:spPr>
        <p:txBody>
          <a:bodyPr wrap="square" rtlCol="0">
            <a:spAutoFit/>
          </a:bodyPr>
          <a:lstStyle/>
          <a:p>
            <a:r>
              <a:rPr lang="en-US" dirty="0" smtClean="0"/>
              <a:t>V1= 10/112		V2=10/135		V3=10/159</a:t>
            </a:r>
          </a:p>
          <a:p>
            <a:endParaRPr lang="en-US" dirty="0"/>
          </a:p>
          <a:p>
            <a:endParaRPr lang="en-US" dirty="0" smtClean="0"/>
          </a:p>
          <a:p>
            <a:endParaRPr lang="en-US" dirty="0"/>
          </a:p>
          <a:p>
            <a:r>
              <a:rPr lang="en-US" dirty="0" smtClean="0"/>
              <a:t>			Final Velocity=0.757</a:t>
            </a:r>
            <a:endParaRPr lang="en-US"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Volume of Flow</a:t>
            </a:r>
            <a:endParaRPr lang="en-US" dirty="0"/>
          </a:p>
        </p:txBody>
      </p:sp>
      <p:graphicFrame>
        <p:nvGraphicFramePr>
          <p:cNvPr id="4" name="Content Placeholder 3"/>
          <p:cNvGraphicFramePr>
            <a:graphicFrameLocks noGrp="1"/>
          </p:cNvGraphicFramePr>
          <p:nvPr>
            <p:ph idx="1"/>
          </p:nvPr>
        </p:nvGraphicFramePr>
        <p:xfrm>
          <a:off x="457200" y="1609725"/>
          <a:ext cx="7239000" cy="3134360"/>
        </p:xfrm>
        <a:graphic>
          <a:graphicData uri="http://schemas.openxmlformats.org/drawingml/2006/table">
            <a:tbl>
              <a:tblPr firstRow="1" bandRow="1">
                <a:tableStyleId>{5C22544A-7EE6-4342-B048-85BDC9FD1C3A}</a:tableStyleId>
              </a:tblPr>
              <a:tblGrid>
                <a:gridCol w="1809750"/>
                <a:gridCol w="1809750"/>
                <a:gridCol w="1809750"/>
                <a:gridCol w="1809750"/>
              </a:tblGrid>
              <a:tr h="370840">
                <a:tc>
                  <a:txBody>
                    <a:bodyPr/>
                    <a:lstStyle/>
                    <a:p>
                      <a:r>
                        <a:rPr lang="en-US" dirty="0" smtClean="0"/>
                        <a:t>Measurements</a:t>
                      </a:r>
                      <a:endParaRPr lang="en-US" dirty="0"/>
                    </a:p>
                  </a:txBody>
                  <a:tcPr marL="80433" marR="80433"/>
                </a:tc>
                <a:tc>
                  <a:txBody>
                    <a:bodyPr/>
                    <a:lstStyle/>
                    <a:p>
                      <a:r>
                        <a:rPr lang="en-US" dirty="0" smtClean="0"/>
                        <a:t>Area #1</a:t>
                      </a:r>
                      <a:endParaRPr lang="en-US" dirty="0"/>
                    </a:p>
                  </a:txBody>
                  <a:tcPr marL="80433" marR="80433"/>
                </a:tc>
                <a:tc>
                  <a:txBody>
                    <a:bodyPr/>
                    <a:lstStyle/>
                    <a:p>
                      <a:r>
                        <a:rPr lang="en-US" dirty="0" smtClean="0"/>
                        <a:t>Area #2</a:t>
                      </a:r>
                      <a:endParaRPr lang="en-US" dirty="0"/>
                    </a:p>
                  </a:txBody>
                  <a:tcPr marL="80433" marR="80433"/>
                </a:tc>
                <a:tc>
                  <a:txBody>
                    <a:bodyPr/>
                    <a:lstStyle/>
                    <a:p>
                      <a:r>
                        <a:rPr lang="en-US" dirty="0" smtClean="0"/>
                        <a:t>Area #3</a:t>
                      </a:r>
                      <a:endParaRPr lang="en-US" dirty="0"/>
                    </a:p>
                  </a:txBody>
                  <a:tcPr marL="80433" marR="80433"/>
                </a:tc>
              </a:tr>
              <a:tr h="370840">
                <a:tc>
                  <a:txBody>
                    <a:bodyPr/>
                    <a:lstStyle/>
                    <a:p>
                      <a:r>
                        <a:rPr lang="en-US" dirty="0" smtClean="0"/>
                        <a:t>Length (m) L</a:t>
                      </a:r>
                      <a:endParaRPr lang="en-US" dirty="0"/>
                    </a:p>
                  </a:txBody>
                  <a:tcPr marL="80433" marR="80433"/>
                </a:tc>
                <a:tc>
                  <a:txBody>
                    <a:bodyPr/>
                    <a:lstStyle/>
                    <a:p>
                      <a:r>
                        <a:rPr lang="en-US" dirty="0" smtClean="0"/>
                        <a:t>10m</a:t>
                      </a:r>
                      <a:endParaRPr lang="en-US" dirty="0"/>
                    </a:p>
                  </a:txBody>
                  <a:tcPr marL="80433" marR="80433"/>
                </a:tc>
                <a:tc>
                  <a:txBody>
                    <a:bodyPr/>
                    <a:lstStyle/>
                    <a:p>
                      <a:r>
                        <a:rPr lang="en-US" dirty="0" smtClean="0"/>
                        <a:t>10m</a:t>
                      </a:r>
                      <a:endParaRPr lang="en-US" dirty="0"/>
                    </a:p>
                  </a:txBody>
                  <a:tcPr marL="80433" marR="80433"/>
                </a:tc>
                <a:tc>
                  <a:txBody>
                    <a:bodyPr/>
                    <a:lstStyle/>
                    <a:p>
                      <a:r>
                        <a:rPr lang="en-US" dirty="0" smtClean="0"/>
                        <a:t>10m</a:t>
                      </a:r>
                      <a:endParaRPr lang="en-US" dirty="0"/>
                    </a:p>
                  </a:txBody>
                  <a:tcPr marL="80433" marR="80433"/>
                </a:tc>
              </a:tr>
              <a:tr h="370840">
                <a:tc>
                  <a:txBody>
                    <a:bodyPr/>
                    <a:lstStyle/>
                    <a:p>
                      <a:r>
                        <a:rPr lang="en-US" dirty="0" smtClean="0"/>
                        <a:t>Width (m) W</a:t>
                      </a:r>
                      <a:endParaRPr lang="en-US" dirty="0"/>
                    </a:p>
                  </a:txBody>
                  <a:tcPr marL="80433" marR="80433"/>
                </a:tc>
                <a:tc>
                  <a:txBody>
                    <a:bodyPr/>
                    <a:lstStyle/>
                    <a:p>
                      <a:r>
                        <a:rPr lang="en-US" dirty="0" smtClean="0"/>
                        <a:t>2.5908m</a:t>
                      </a:r>
                      <a:endParaRPr lang="en-US" dirty="0"/>
                    </a:p>
                  </a:txBody>
                  <a:tcPr marL="80433" marR="80433"/>
                </a:tc>
                <a:tc>
                  <a:txBody>
                    <a:bodyPr/>
                    <a:lstStyle/>
                    <a:p>
                      <a:r>
                        <a:rPr lang="en-US" dirty="0" smtClean="0"/>
                        <a:t>1.905m</a:t>
                      </a:r>
                      <a:endParaRPr lang="en-US" dirty="0"/>
                    </a:p>
                  </a:txBody>
                  <a:tcPr marL="80433" marR="80433"/>
                </a:tc>
                <a:tc>
                  <a:txBody>
                    <a:bodyPr/>
                    <a:lstStyle/>
                    <a:p>
                      <a:r>
                        <a:rPr lang="en-US" dirty="0" smtClean="0"/>
                        <a:t>1.9812m</a:t>
                      </a:r>
                      <a:endParaRPr lang="en-US" dirty="0"/>
                    </a:p>
                  </a:txBody>
                  <a:tcPr marL="80433" marR="80433"/>
                </a:tc>
              </a:tr>
              <a:tr h="370840">
                <a:tc>
                  <a:txBody>
                    <a:bodyPr/>
                    <a:lstStyle/>
                    <a:p>
                      <a:r>
                        <a:rPr lang="en-US" dirty="0" smtClean="0"/>
                        <a:t>Average</a:t>
                      </a:r>
                      <a:r>
                        <a:rPr lang="en-US" baseline="0" dirty="0" smtClean="0"/>
                        <a:t> Depth (m) D</a:t>
                      </a:r>
                      <a:endParaRPr lang="en-US" dirty="0"/>
                    </a:p>
                  </a:txBody>
                  <a:tcPr marL="80433" marR="80433"/>
                </a:tc>
                <a:tc>
                  <a:txBody>
                    <a:bodyPr/>
                    <a:lstStyle/>
                    <a:p>
                      <a:r>
                        <a:rPr lang="en-US" dirty="0" smtClean="0"/>
                        <a:t>13.3</a:t>
                      </a:r>
                      <a:r>
                        <a:rPr lang="en-US" baseline="0" dirty="0" smtClean="0"/>
                        <a:t> cm</a:t>
                      </a:r>
                      <a:endParaRPr lang="en-US" dirty="0"/>
                    </a:p>
                  </a:txBody>
                  <a:tcPr marL="80433" marR="80433"/>
                </a:tc>
                <a:tc>
                  <a:txBody>
                    <a:bodyPr/>
                    <a:lstStyle/>
                    <a:p>
                      <a:r>
                        <a:rPr lang="en-US" dirty="0" smtClean="0"/>
                        <a:t>8.3 cm</a:t>
                      </a:r>
                      <a:endParaRPr lang="en-US" dirty="0"/>
                    </a:p>
                  </a:txBody>
                  <a:tcPr marL="80433" marR="80433"/>
                </a:tc>
                <a:tc>
                  <a:txBody>
                    <a:bodyPr/>
                    <a:lstStyle/>
                    <a:p>
                      <a:r>
                        <a:rPr lang="en-US" dirty="0" smtClean="0"/>
                        <a:t>18.4 cm</a:t>
                      </a:r>
                      <a:endParaRPr lang="en-US" dirty="0"/>
                    </a:p>
                  </a:txBody>
                  <a:tcPr marL="80433" marR="80433"/>
                </a:tc>
              </a:tr>
              <a:tr h="370840">
                <a:tc>
                  <a:txBody>
                    <a:bodyPr/>
                    <a:lstStyle/>
                    <a:p>
                      <a:r>
                        <a:rPr lang="en-US" dirty="0" smtClean="0"/>
                        <a:t>Time (sec)</a:t>
                      </a:r>
                      <a:r>
                        <a:rPr lang="en-US" baseline="0" dirty="0" smtClean="0"/>
                        <a:t> T</a:t>
                      </a:r>
                      <a:endParaRPr lang="en-US" dirty="0"/>
                    </a:p>
                  </a:txBody>
                  <a:tcPr marL="80433" marR="80433"/>
                </a:tc>
                <a:tc>
                  <a:txBody>
                    <a:bodyPr/>
                    <a:lstStyle/>
                    <a:p>
                      <a:r>
                        <a:rPr lang="en-US" dirty="0" smtClean="0"/>
                        <a:t>112 sec</a:t>
                      </a:r>
                      <a:endParaRPr lang="en-US" dirty="0"/>
                    </a:p>
                  </a:txBody>
                  <a:tcPr marL="80433" marR="80433"/>
                </a:tc>
                <a:tc>
                  <a:txBody>
                    <a:bodyPr/>
                    <a:lstStyle/>
                    <a:p>
                      <a:r>
                        <a:rPr lang="en-US" dirty="0" smtClean="0"/>
                        <a:t>135 sec</a:t>
                      </a:r>
                      <a:endParaRPr lang="en-US" dirty="0"/>
                    </a:p>
                  </a:txBody>
                  <a:tcPr marL="80433" marR="80433"/>
                </a:tc>
                <a:tc>
                  <a:txBody>
                    <a:bodyPr/>
                    <a:lstStyle/>
                    <a:p>
                      <a:r>
                        <a:rPr lang="en-US" smtClean="0"/>
                        <a:t>159 sec</a:t>
                      </a:r>
                      <a:endParaRPr lang="en-US" dirty="0"/>
                    </a:p>
                  </a:txBody>
                  <a:tcPr marL="80433" marR="80433"/>
                </a:tc>
              </a:tr>
              <a:tr h="370840">
                <a:tc>
                  <a:txBody>
                    <a:bodyPr/>
                    <a:lstStyle/>
                    <a:p>
                      <a:r>
                        <a:rPr lang="en-US" dirty="0" smtClean="0"/>
                        <a:t>Flow Constant A</a:t>
                      </a:r>
                      <a:endParaRPr lang="en-US" dirty="0"/>
                    </a:p>
                  </a:txBody>
                  <a:tcPr marL="80433" marR="80433"/>
                </a:tc>
                <a:tc>
                  <a:txBody>
                    <a:bodyPr/>
                    <a:lstStyle/>
                    <a:p>
                      <a:r>
                        <a:rPr lang="en-US" dirty="0" smtClean="0"/>
                        <a:t>0.8</a:t>
                      </a:r>
                      <a:endParaRPr lang="en-US" dirty="0"/>
                    </a:p>
                  </a:txBody>
                  <a:tcPr marL="80433" marR="80433"/>
                </a:tc>
                <a:tc>
                  <a:txBody>
                    <a:bodyPr/>
                    <a:lstStyle/>
                    <a:p>
                      <a:r>
                        <a:rPr lang="en-US" dirty="0" smtClean="0"/>
                        <a:t>0.8</a:t>
                      </a:r>
                      <a:endParaRPr lang="en-US" dirty="0"/>
                    </a:p>
                  </a:txBody>
                  <a:tcPr marL="80433" marR="80433"/>
                </a:tc>
                <a:tc>
                  <a:txBody>
                    <a:bodyPr/>
                    <a:lstStyle/>
                    <a:p>
                      <a:r>
                        <a:rPr lang="en-US" dirty="0" smtClean="0"/>
                        <a:t>0.8</a:t>
                      </a:r>
                      <a:endParaRPr lang="en-US" dirty="0"/>
                    </a:p>
                  </a:txBody>
                  <a:tcPr marL="80433" marR="80433"/>
                </a:tc>
              </a:tr>
              <a:tr h="370840">
                <a:tc>
                  <a:txBody>
                    <a:bodyPr/>
                    <a:lstStyle/>
                    <a:p>
                      <a:r>
                        <a:rPr lang="en-US" dirty="0" smtClean="0"/>
                        <a:t>Final Volume (m3/sec)</a:t>
                      </a:r>
                      <a:endParaRPr lang="en-US" dirty="0"/>
                    </a:p>
                  </a:txBody>
                  <a:tcPr marL="80433" marR="80433"/>
                </a:tc>
                <a:tc>
                  <a:txBody>
                    <a:bodyPr/>
                    <a:lstStyle/>
                    <a:p>
                      <a:r>
                        <a:rPr lang="en-US" dirty="0" smtClean="0"/>
                        <a:t>275.7</a:t>
                      </a:r>
                      <a:endParaRPr lang="en-US" dirty="0"/>
                    </a:p>
                  </a:txBody>
                  <a:tcPr marL="80433" marR="80433"/>
                </a:tc>
                <a:tc>
                  <a:txBody>
                    <a:bodyPr/>
                    <a:lstStyle/>
                    <a:p>
                      <a:r>
                        <a:rPr lang="en-US" dirty="0" smtClean="0"/>
                        <a:t>126.5</a:t>
                      </a:r>
                      <a:endParaRPr lang="en-US" dirty="0"/>
                    </a:p>
                  </a:txBody>
                  <a:tcPr marL="80433" marR="80433"/>
                </a:tc>
                <a:tc>
                  <a:txBody>
                    <a:bodyPr/>
                    <a:lstStyle/>
                    <a:p>
                      <a:r>
                        <a:rPr lang="en-US" dirty="0" smtClean="0"/>
                        <a:t>291.6</a:t>
                      </a:r>
                      <a:endParaRPr lang="en-US" dirty="0"/>
                    </a:p>
                  </a:txBody>
                  <a:tcPr marL="80433" marR="80433"/>
                </a:tc>
              </a:tr>
            </a:tbl>
          </a:graphicData>
        </a:graphic>
      </p:graphicFrame>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Quantitative</a:t>
            </a:r>
            <a:endParaRPr lang="en-US" dirty="0"/>
          </a:p>
        </p:txBody>
      </p:sp>
      <p:graphicFrame>
        <p:nvGraphicFramePr>
          <p:cNvPr id="4" name="Content Placeholder 3"/>
          <p:cNvGraphicFramePr>
            <a:graphicFrameLocks noGrp="1"/>
          </p:cNvGraphicFramePr>
          <p:nvPr>
            <p:ph idx="1"/>
          </p:nvPr>
        </p:nvGraphicFramePr>
        <p:xfrm>
          <a:off x="2667000" y="2590800"/>
          <a:ext cx="4114800" cy="1828800"/>
        </p:xfrm>
        <a:graphic>
          <a:graphicData uri="http://schemas.openxmlformats.org/drawingml/2006/table">
            <a:tbl>
              <a:tblPr firstRow="1" bandRow="1">
                <a:tableStyleId>{5C22544A-7EE6-4342-B048-85BDC9FD1C3A}</a:tableStyleId>
              </a:tblPr>
              <a:tblGrid>
                <a:gridCol w="4114800"/>
              </a:tblGrid>
              <a:tr h="345440">
                <a:tc>
                  <a:txBody>
                    <a:bodyPr/>
                    <a:lstStyle/>
                    <a:p>
                      <a:pPr algn="ctr"/>
                      <a:r>
                        <a:rPr lang="en-US" dirty="0" smtClean="0"/>
                        <a:t>Temperature (°C)</a:t>
                      </a:r>
                      <a:endParaRPr lang="en-US" dirty="0"/>
                    </a:p>
                  </a:txBody>
                  <a:tcPr/>
                </a:tc>
              </a:tr>
              <a:tr h="365760">
                <a:tc>
                  <a:txBody>
                    <a:bodyPr/>
                    <a:lstStyle/>
                    <a:p>
                      <a:r>
                        <a:rPr lang="en-US" dirty="0" smtClean="0"/>
                        <a:t>1)</a:t>
                      </a:r>
                      <a:r>
                        <a:rPr lang="en-US" baseline="0" dirty="0" smtClean="0"/>
                        <a:t> </a:t>
                      </a:r>
                      <a:r>
                        <a:rPr lang="en-US" dirty="0" smtClean="0"/>
                        <a:t> 5.5°C</a:t>
                      </a:r>
                      <a:endParaRPr lang="en-US" dirty="0"/>
                    </a:p>
                  </a:txBody>
                  <a:tcPr/>
                </a:tc>
              </a:tr>
              <a:tr h="345440">
                <a:tc>
                  <a:txBody>
                    <a:bodyPr/>
                    <a:lstStyle/>
                    <a:p>
                      <a:r>
                        <a:rPr lang="en-US" dirty="0" smtClean="0"/>
                        <a:t>2)</a:t>
                      </a:r>
                      <a:r>
                        <a:rPr lang="en-US" baseline="0" dirty="0" smtClean="0"/>
                        <a:t>  5.2°C</a:t>
                      </a:r>
                      <a:endParaRPr lang="en-US" dirty="0"/>
                    </a:p>
                  </a:txBody>
                  <a:tcPr/>
                </a:tc>
              </a:tr>
              <a:tr h="345440">
                <a:tc>
                  <a:txBody>
                    <a:bodyPr/>
                    <a:lstStyle/>
                    <a:p>
                      <a:pPr algn="l"/>
                      <a:r>
                        <a:rPr lang="en-US" dirty="0" smtClean="0"/>
                        <a:t>3)</a:t>
                      </a:r>
                      <a:r>
                        <a:rPr lang="en-US" baseline="0" dirty="0" smtClean="0"/>
                        <a:t> </a:t>
                      </a:r>
                      <a:r>
                        <a:rPr lang="en-US" dirty="0" smtClean="0"/>
                        <a:t> 5.0°C</a:t>
                      </a:r>
                      <a:endParaRPr lang="en-US" dirty="0"/>
                    </a:p>
                  </a:txBody>
                  <a:tcPr/>
                </a:tc>
              </a:tr>
              <a:tr h="345440">
                <a:tc>
                  <a:txBody>
                    <a:bodyPr/>
                    <a:lstStyle/>
                    <a:p>
                      <a:r>
                        <a:rPr lang="en-US" dirty="0" smtClean="0"/>
                        <a:t>Average Temperature=  5.233°C</a:t>
                      </a:r>
                      <a:endParaRPr lang="en-US" dirty="0"/>
                    </a:p>
                  </a:txBody>
                  <a:tcPr/>
                </a:tc>
              </a:tr>
            </a:tbl>
          </a:graphicData>
        </a:graphic>
      </p:graphicFrame>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Qualitative</a:t>
            </a:r>
            <a:endParaRPr lang="en-US" dirty="0"/>
          </a:p>
        </p:txBody>
      </p:sp>
      <p:sp>
        <p:nvSpPr>
          <p:cNvPr id="3" name="Content Placeholder 2"/>
          <p:cNvSpPr>
            <a:spLocks noGrp="1"/>
          </p:cNvSpPr>
          <p:nvPr>
            <p:ph idx="1"/>
          </p:nvPr>
        </p:nvSpPr>
        <p:spPr/>
        <p:txBody>
          <a:bodyPr/>
          <a:lstStyle/>
          <a:p>
            <a:r>
              <a:rPr lang="en-US" dirty="0" smtClean="0"/>
              <a:t>Water Appearance</a:t>
            </a:r>
          </a:p>
          <a:p>
            <a:pPr lvl="1"/>
            <a:r>
              <a:rPr lang="en-US" dirty="0" smtClean="0"/>
              <a:t>Foam under bridge</a:t>
            </a:r>
          </a:p>
          <a:p>
            <a:pPr lvl="1"/>
            <a:r>
              <a:rPr lang="en-US" dirty="0" smtClean="0"/>
              <a:t>Clear</a:t>
            </a:r>
          </a:p>
          <a:p>
            <a:r>
              <a:rPr lang="en-US" dirty="0" smtClean="0"/>
              <a:t>Stream Bed Coating</a:t>
            </a:r>
          </a:p>
          <a:p>
            <a:pPr lvl="1"/>
            <a:r>
              <a:rPr lang="en-US" dirty="0" smtClean="0"/>
              <a:t>Orange/red tint</a:t>
            </a:r>
          </a:p>
          <a:p>
            <a:r>
              <a:rPr lang="en-US" dirty="0" smtClean="0"/>
              <a:t>Water Odor</a:t>
            </a:r>
          </a:p>
          <a:p>
            <a:pPr lvl="1"/>
            <a:r>
              <a:rPr lang="en-US" dirty="0" smtClean="0"/>
              <a:t>none</a:t>
            </a:r>
            <a:endParaRPr lang="en-US" dirty="0"/>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Water Chemistry</a:t>
            </a:r>
            <a:endParaRPr lang="en-US" dirty="0"/>
          </a:p>
        </p:txBody>
      </p:sp>
      <p:graphicFrame>
        <p:nvGraphicFramePr>
          <p:cNvPr id="4" name="Content Placeholder 3"/>
          <p:cNvGraphicFramePr>
            <a:graphicFrameLocks noGrp="1"/>
          </p:cNvGraphicFramePr>
          <p:nvPr>
            <p:ph idx="1"/>
          </p:nvPr>
        </p:nvGraphicFramePr>
        <p:xfrm>
          <a:off x="457200" y="1609725"/>
          <a:ext cx="7239000" cy="2494280"/>
        </p:xfrm>
        <a:graphic>
          <a:graphicData uri="http://schemas.openxmlformats.org/drawingml/2006/table">
            <a:tbl>
              <a:tblPr firstRow="1" bandRow="1">
                <a:tableStyleId>{5C22544A-7EE6-4342-B048-85BDC9FD1C3A}</a:tableStyleId>
              </a:tblPr>
              <a:tblGrid>
                <a:gridCol w="3619500"/>
                <a:gridCol w="3619500"/>
              </a:tblGrid>
              <a:tr h="370840">
                <a:tc>
                  <a:txBody>
                    <a:bodyPr/>
                    <a:lstStyle/>
                    <a:p>
                      <a:r>
                        <a:rPr lang="en-US" dirty="0" smtClean="0"/>
                        <a:t>Parameter or Pollutant</a:t>
                      </a:r>
                      <a:r>
                        <a:rPr lang="en-US" baseline="0" dirty="0" smtClean="0"/>
                        <a:t> measured</a:t>
                      </a:r>
                      <a:endParaRPr lang="en-US" dirty="0"/>
                    </a:p>
                  </a:txBody>
                  <a:tcPr marL="80433" marR="80433"/>
                </a:tc>
                <a:tc>
                  <a:txBody>
                    <a:bodyPr/>
                    <a:lstStyle/>
                    <a:p>
                      <a:r>
                        <a:rPr lang="en-US" dirty="0" smtClean="0"/>
                        <a:t>Reading</a:t>
                      </a:r>
                      <a:endParaRPr lang="en-US" dirty="0"/>
                    </a:p>
                  </a:txBody>
                  <a:tcPr marL="80433" marR="80433"/>
                </a:tc>
              </a:tr>
              <a:tr h="370840">
                <a:tc>
                  <a:txBody>
                    <a:bodyPr/>
                    <a:lstStyle/>
                    <a:p>
                      <a:pPr marL="342900" indent="-342900">
                        <a:buAutoNum type="arabicPeriod"/>
                      </a:pPr>
                      <a:r>
                        <a:rPr lang="en-US" dirty="0" smtClean="0"/>
                        <a:t>pH</a:t>
                      </a:r>
                      <a:endParaRPr lang="en-US" dirty="0"/>
                    </a:p>
                  </a:txBody>
                  <a:tcPr marL="80433" marR="80433"/>
                </a:tc>
                <a:tc>
                  <a:txBody>
                    <a:bodyPr/>
                    <a:lstStyle/>
                    <a:p>
                      <a:r>
                        <a:rPr lang="en-US" dirty="0" smtClean="0"/>
                        <a:t>5.83</a:t>
                      </a:r>
                      <a:endParaRPr lang="en-US" dirty="0"/>
                    </a:p>
                  </a:txBody>
                  <a:tcPr marL="80433" marR="80433"/>
                </a:tc>
              </a:tr>
              <a:tr h="370840">
                <a:tc>
                  <a:txBody>
                    <a:bodyPr/>
                    <a:lstStyle/>
                    <a:p>
                      <a:r>
                        <a:rPr lang="en-US" dirty="0" smtClean="0"/>
                        <a:t>2. Iron</a:t>
                      </a:r>
                      <a:endParaRPr lang="en-US" dirty="0"/>
                    </a:p>
                  </a:txBody>
                  <a:tcPr marL="80433" marR="80433"/>
                </a:tc>
                <a:tc>
                  <a:txBody>
                    <a:bodyPr/>
                    <a:lstStyle/>
                    <a:p>
                      <a:r>
                        <a:rPr lang="en-US" dirty="0" smtClean="0"/>
                        <a:t>0</a:t>
                      </a:r>
                      <a:endParaRPr lang="en-US" dirty="0"/>
                    </a:p>
                  </a:txBody>
                  <a:tcPr marL="80433" marR="80433"/>
                </a:tc>
              </a:tr>
              <a:tr h="370840">
                <a:tc>
                  <a:txBody>
                    <a:bodyPr/>
                    <a:lstStyle/>
                    <a:p>
                      <a:r>
                        <a:rPr lang="en-US" dirty="0" smtClean="0"/>
                        <a:t>3.</a:t>
                      </a:r>
                      <a:r>
                        <a:rPr lang="en-US" baseline="0" dirty="0" smtClean="0"/>
                        <a:t> Alkalinity</a:t>
                      </a:r>
                      <a:endParaRPr lang="en-US" dirty="0"/>
                    </a:p>
                  </a:txBody>
                  <a:tcPr marL="80433" marR="80433"/>
                </a:tc>
                <a:tc>
                  <a:txBody>
                    <a:bodyPr/>
                    <a:lstStyle/>
                    <a:p>
                      <a:r>
                        <a:rPr lang="en-US" dirty="0" smtClean="0"/>
                        <a:t>0</a:t>
                      </a:r>
                      <a:endParaRPr lang="en-US" dirty="0"/>
                    </a:p>
                  </a:txBody>
                  <a:tcPr marL="80433" marR="80433"/>
                </a:tc>
              </a:tr>
              <a:tr h="370840">
                <a:tc>
                  <a:txBody>
                    <a:bodyPr/>
                    <a:lstStyle/>
                    <a:p>
                      <a:r>
                        <a:rPr lang="en-US" dirty="0" smtClean="0"/>
                        <a:t>4. Conductivity</a:t>
                      </a:r>
                      <a:endParaRPr lang="en-US" dirty="0"/>
                    </a:p>
                  </a:txBody>
                  <a:tcPr marL="80433" marR="80433"/>
                </a:tc>
                <a:tc>
                  <a:txBody>
                    <a:bodyPr/>
                    <a:lstStyle/>
                    <a:p>
                      <a:r>
                        <a:rPr lang="en-US" dirty="0" smtClean="0"/>
                        <a:t>32.66</a:t>
                      </a:r>
                      <a:endParaRPr lang="en-US" dirty="0"/>
                    </a:p>
                  </a:txBody>
                  <a:tcPr marL="80433" marR="80433"/>
                </a:tc>
              </a:tr>
              <a:tr h="370840">
                <a:tc>
                  <a:txBody>
                    <a:bodyPr/>
                    <a:lstStyle/>
                    <a:p>
                      <a:r>
                        <a:rPr lang="en-US" dirty="0" smtClean="0"/>
                        <a:t>5. Dissolved</a:t>
                      </a:r>
                      <a:r>
                        <a:rPr lang="en-US" baseline="0" dirty="0" smtClean="0"/>
                        <a:t> Oxygen</a:t>
                      </a:r>
                      <a:endParaRPr lang="en-US" dirty="0"/>
                    </a:p>
                  </a:txBody>
                  <a:tcPr marL="80433" marR="80433"/>
                </a:tc>
                <a:tc>
                  <a:txBody>
                    <a:bodyPr/>
                    <a:lstStyle/>
                    <a:p>
                      <a:r>
                        <a:rPr lang="en-US" dirty="0" smtClean="0"/>
                        <a:t>12.8</a:t>
                      </a:r>
                      <a:endParaRPr lang="en-US" dirty="0"/>
                    </a:p>
                  </a:txBody>
                  <a:tcPr marL="80433" marR="80433"/>
                </a:tc>
              </a:tr>
            </a:tbl>
          </a:graphicData>
        </a:graphic>
      </p:graphicFrame>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7239000" cy="1143000"/>
          </a:xfrm>
        </p:spPr>
        <p:txBody>
          <a:bodyPr/>
          <a:lstStyle/>
          <a:p>
            <a:r>
              <a:rPr lang="en-US" dirty="0" smtClean="0"/>
              <a:t>Water Quality of Pool</a:t>
            </a:r>
            <a:endParaRPr lang="en-US" dirty="0"/>
          </a:p>
        </p:txBody>
      </p:sp>
      <p:graphicFrame>
        <p:nvGraphicFramePr>
          <p:cNvPr id="4" name="Content Placeholder 3"/>
          <p:cNvGraphicFramePr>
            <a:graphicFrameLocks noGrp="1"/>
          </p:cNvGraphicFramePr>
          <p:nvPr>
            <p:ph idx="1"/>
          </p:nvPr>
        </p:nvGraphicFramePr>
        <p:xfrm>
          <a:off x="1219200" y="1447800"/>
          <a:ext cx="5486400" cy="5191760"/>
        </p:xfrm>
        <a:graphic>
          <a:graphicData uri="http://schemas.openxmlformats.org/drawingml/2006/table">
            <a:tbl>
              <a:tblPr firstRow="1" bandRow="1">
                <a:tableStyleId>{5C22544A-7EE6-4342-B048-85BDC9FD1C3A}</a:tableStyleId>
              </a:tblPr>
              <a:tblGrid>
                <a:gridCol w="2743200"/>
                <a:gridCol w="2743200"/>
              </a:tblGrid>
              <a:tr h="370840">
                <a:tc>
                  <a:txBody>
                    <a:bodyPr/>
                    <a:lstStyle/>
                    <a:p>
                      <a:pPr algn="ctr"/>
                      <a:r>
                        <a:rPr lang="en-US" dirty="0" smtClean="0"/>
                        <a:t>Animal</a:t>
                      </a:r>
                      <a:r>
                        <a:rPr lang="en-US" baseline="0" dirty="0" smtClean="0"/>
                        <a:t> </a:t>
                      </a:r>
                      <a:endParaRPr lang="en-US" dirty="0"/>
                    </a:p>
                  </a:txBody>
                  <a:tcPr/>
                </a:tc>
                <a:tc>
                  <a:txBody>
                    <a:bodyPr/>
                    <a:lstStyle/>
                    <a:p>
                      <a:pPr algn="ctr"/>
                      <a:r>
                        <a:rPr lang="en-US" dirty="0" smtClean="0"/>
                        <a:t>Number Found</a:t>
                      </a:r>
                      <a:endParaRPr lang="en-US" dirty="0"/>
                    </a:p>
                  </a:txBody>
                  <a:tcPr/>
                </a:tc>
              </a:tr>
              <a:tr h="370840">
                <a:tc>
                  <a:txBody>
                    <a:bodyPr/>
                    <a:lstStyle/>
                    <a:p>
                      <a:pPr algn="ctr"/>
                      <a:r>
                        <a:rPr lang="en-US" dirty="0" err="1" smtClean="0"/>
                        <a:t>Caddisflies</a:t>
                      </a:r>
                      <a:endParaRPr lang="en-US" dirty="0"/>
                    </a:p>
                  </a:txBody>
                  <a:tcPr/>
                </a:tc>
                <a:tc>
                  <a:txBody>
                    <a:bodyPr/>
                    <a:lstStyle/>
                    <a:p>
                      <a:pPr algn="ctr"/>
                      <a:r>
                        <a:rPr lang="en-US" dirty="0" smtClean="0"/>
                        <a:t>5</a:t>
                      </a:r>
                      <a:endParaRPr lang="en-US" dirty="0"/>
                    </a:p>
                  </a:txBody>
                  <a:tcPr/>
                </a:tc>
              </a:tr>
              <a:tr h="370840">
                <a:tc>
                  <a:txBody>
                    <a:bodyPr/>
                    <a:lstStyle/>
                    <a:p>
                      <a:pPr algn="ctr"/>
                      <a:r>
                        <a:rPr lang="en-US" dirty="0" err="1" smtClean="0"/>
                        <a:t>Dobsonflies</a:t>
                      </a:r>
                      <a:endParaRPr lang="en-US" dirty="0"/>
                    </a:p>
                  </a:txBody>
                  <a:tcPr/>
                </a:tc>
                <a:tc>
                  <a:txBody>
                    <a:bodyPr/>
                    <a:lstStyle/>
                    <a:p>
                      <a:pPr algn="ctr"/>
                      <a:r>
                        <a:rPr lang="en-US" dirty="0" smtClean="0"/>
                        <a:t>0</a:t>
                      </a:r>
                      <a:endParaRPr lang="en-US" dirty="0"/>
                    </a:p>
                  </a:txBody>
                  <a:tcPr/>
                </a:tc>
              </a:tr>
              <a:tr h="370840">
                <a:tc>
                  <a:txBody>
                    <a:bodyPr/>
                    <a:lstStyle/>
                    <a:p>
                      <a:pPr algn="ctr"/>
                      <a:r>
                        <a:rPr lang="en-US" dirty="0" smtClean="0"/>
                        <a:t>Mayflies</a:t>
                      </a:r>
                      <a:endParaRPr lang="en-US" dirty="0"/>
                    </a:p>
                  </a:txBody>
                  <a:tcPr/>
                </a:tc>
                <a:tc>
                  <a:txBody>
                    <a:bodyPr/>
                    <a:lstStyle/>
                    <a:p>
                      <a:pPr algn="ctr"/>
                      <a:r>
                        <a:rPr lang="en-US" dirty="0" smtClean="0"/>
                        <a:t>7</a:t>
                      </a:r>
                      <a:endParaRPr lang="en-US" dirty="0"/>
                    </a:p>
                  </a:txBody>
                  <a:tcPr/>
                </a:tc>
              </a:tr>
              <a:tr h="370840">
                <a:tc>
                  <a:txBody>
                    <a:bodyPr/>
                    <a:lstStyle/>
                    <a:p>
                      <a:pPr algn="ctr"/>
                      <a:r>
                        <a:rPr lang="en-US" dirty="0" smtClean="0"/>
                        <a:t>Stoneflies</a:t>
                      </a:r>
                      <a:endParaRPr lang="en-US" dirty="0"/>
                    </a:p>
                  </a:txBody>
                  <a:tcPr/>
                </a:tc>
                <a:tc>
                  <a:txBody>
                    <a:bodyPr/>
                    <a:lstStyle/>
                    <a:p>
                      <a:pPr algn="ctr"/>
                      <a:r>
                        <a:rPr lang="en-US" dirty="0" smtClean="0"/>
                        <a:t>1</a:t>
                      </a:r>
                      <a:endParaRPr lang="en-US" dirty="0"/>
                    </a:p>
                  </a:txBody>
                  <a:tcPr/>
                </a:tc>
              </a:tr>
              <a:tr h="370840">
                <a:tc>
                  <a:txBody>
                    <a:bodyPr/>
                    <a:lstStyle/>
                    <a:p>
                      <a:pPr algn="ctr"/>
                      <a:r>
                        <a:rPr lang="en-US" dirty="0" smtClean="0"/>
                        <a:t>Crane Flies</a:t>
                      </a:r>
                      <a:endParaRPr lang="en-US" dirty="0"/>
                    </a:p>
                  </a:txBody>
                  <a:tcPr/>
                </a:tc>
                <a:tc>
                  <a:txBody>
                    <a:bodyPr/>
                    <a:lstStyle/>
                    <a:p>
                      <a:pPr algn="ctr"/>
                      <a:r>
                        <a:rPr lang="en-US" dirty="0" smtClean="0"/>
                        <a:t>0</a:t>
                      </a:r>
                      <a:endParaRPr lang="en-US" dirty="0"/>
                    </a:p>
                  </a:txBody>
                  <a:tcPr/>
                </a:tc>
              </a:tr>
              <a:tr h="370840">
                <a:tc>
                  <a:txBody>
                    <a:bodyPr/>
                    <a:lstStyle/>
                    <a:p>
                      <a:pPr algn="ctr"/>
                      <a:r>
                        <a:rPr lang="en-US" dirty="0" smtClean="0"/>
                        <a:t>Beetles</a:t>
                      </a:r>
                      <a:endParaRPr lang="en-US" dirty="0"/>
                    </a:p>
                  </a:txBody>
                  <a:tcPr/>
                </a:tc>
                <a:tc>
                  <a:txBody>
                    <a:bodyPr/>
                    <a:lstStyle/>
                    <a:p>
                      <a:pPr algn="ctr"/>
                      <a:r>
                        <a:rPr lang="en-US" dirty="0" smtClean="0"/>
                        <a:t>0</a:t>
                      </a:r>
                      <a:endParaRPr lang="en-US" dirty="0"/>
                    </a:p>
                  </a:txBody>
                  <a:tcPr/>
                </a:tc>
              </a:tr>
              <a:tr h="370840">
                <a:tc>
                  <a:txBody>
                    <a:bodyPr/>
                    <a:lstStyle/>
                    <a:p>
                      <a:pPr algn="ctr"/>
                      <a:r>
                        <a:rPr lang="en-US" dirty="0" smtClean="0"/>
                        <a:t>Flatworms</a:t>
                      </a:r>
                      <a:endParaRPr lang="en-US" dirty="0"/>
                    </a:p>
                  </a:txBody>
                  <a:tcPr/>
                </a:tc>
                <a:tc>
                  <a:txBody>
                    <a:bodyPr/>
                    <a:lstStyle/>
                    <a:p>
                      <a:pPr algn="ctr"/>
                      <a:r>
                        <a:rPr lang="en-US" dirty="0" smtClean="0"/>
                        <a:t>0</a:t>
                      </a:r>
                      <a:endParaRPr lang="en-US" dirty="0"/>
                    </a:p>
                  </a:txBody>
                  <a:tcPr/>
                </a:tc>
              </a:tr>
              <a:tr h="370840">
                <a:tc>
                  <a:txBody>
                    <a:bodyPr/>
                    <a:lstStyle/>
                    <a:p>
                      <a:pPr algn="ctr"/>
                      <a:r>
                        <a:rPr lang="en-US" dirty="0" smtClean="0"/>
                        <a:t>Snails</a:t>
                      </a:r>
                      <a:endParaRPr lang="en-US" dirty="0"/>
                    </a:p>
                  </a:txBody>
                  <a:tcPr/>
                </a:tc>
                <a:tc>
                  <a:txBody>
                    <a:bodyPr/>
                    <a:lstStyle/>
                    <a:p>
                      <a:pPr algn="ctr"/>
                      <a:r>
                        <a:rPr lang="en-US" dirty="0" smtClean="0"/>
                        <a:t>0</a:t>
                      </a:r>
                      <a:endParaRPr lang="en-US" dirty="0"/>
                    </a:p>
                  </a:txBody>
                  <a:tcPr/>
                </a:tc>
              </a:tr>
              <a:tr h="370840">
                <a:tc>
                  <a:txBody>
                    <a:bodyPr/>
                    <a:lstStyle/>
                    <a:p>
                      <a:pPr algn="ctr"/>
                      <a:r>
                        <a:rPr lang="en-US" dirty="0" smtClean="0"/>
                        <a:t>Aquatic Worms</a:t>
                      </a:r>
                      <a:endParaRPr lang="en-US" dirty="0"/>
                    </a:p>
                  </a:txBody>
                  <a:tcPr/>
                </a:tc>
                <a:tc>
                  <a:txBody>
                    <a:bodyPr/>
                    <a:lstStyle/>
                    <a:p>
                      <a:pPr algn="ctr"/>
                      <a:r>
                        <a:rPr lang="en-US" dirty="0" smtClean="0"/>
                        <a:t>0</a:t>
                      </a:r>
                      <a:endParaRPr lang="en-US" dirty="0"/>
                    </a:p>
                  </a:txBody>
                  <a:tcPr/>
                </a:tc>
              </a:tr>
              <a:tr h="370840">
                <a:tc>
                  <a:txBody>
                    <a:bodyPr/>
                    <a:lstStyle/>
                    <a:p>
                      <a:pPr algn="ctr"/>
                      <a:r>
                        <a:rPr lang="en-US" dirty="0" smtClean="0"/>
                        <a:t>Midges</a:t>
                      </a:r>
                      <a:endParaRPr lang="en-US" dirty="0"/>
                    </a:p>
                  </a:txBody>
                  <a:tcPr/>
                </a:tc>
                <a:tc>
                  <a:txBody>
                    <a:bodyPr/>
                    <a:lstStyle/>
                    <a:p>
                      <a:pPr algn="ctr"/>
                      <a:r>
                        <a:rPr lang="en-US" dirty="0" smtClean="0"/>
                        <a:t>0</a:t>
                      </a:r>
                      <a:endParaRPr lang="en-US" dirty="0"/>
                    </a:p>
                  </a:txBody>
                  <a:tcPr/>
                </a:tc>
              </a:tr>
              <a:tr h="370840">
                <a:tc>
                  <a:txBody>
                    <a:bodyPr/>
                    <a:lstStyle/>
                    <a:p>
                      <a:pPr algn="ctr"/>
                      <a:r>
                        <a:rPr lang="en-US" dirty="0" smtClean="0"/>
                        <a:t>Clams</a:t>
                      </a:r>
                      <a:endParaRPr lang="en-US" dirty="0"/>
                    </a:p>
                  </a:txBody>
                  <a:tcPr/>
                </a:tc>
                <a:tc>
                  <a:txBody>
                    <a:bodyPr/>
                    <a:lstStyle/>
                    <a:p>
                      <a:pPr algn="ctr"/>
                      <a:r>
                        <a:rPr lang="en-US" dirty="0" smtClean="0"/>
                        <a:t>0</a:t>
                      </a:r>
                      <a:endParaRPr lang="en-US" dirty="0"/>
                    </a:p>
                  </a:txBody>
                  <a:tcPr/>
                </a:tc>
              </a:tr>
              <a:tr h="370840">
                <a:tc>
                  <a:txBody>
                    <a:bodyPr/>
                    <a:lstStyle/>
                    <a:p>
                      <a:pPr algn="ctr"/>
                      <a:r>
                        <a:rPr lang="en-US" dirty="0" smtClean="0"/>
                        <a:t>Black Flies</a:t>
                      </a:r>
                      <a:endParaRPr lang="en-US" dirty="0"/>
                    </a:p>
                  </a:txBody>
                  <a:tcPr/>
                </a:tc>
                <a:tc>
                  <a:txBody>
                    <a:bodyPr/>
                    <a:lstStyle/>
                    <a:p>
                      <a:pPr algn="ctr"/>
                      <a:r>
                        <a:rPr lang="en-US" dirty="0" smtClean="0"/>
                        <a:t>0</a:t>
                      </a:r>
                      <a:endParaRPr lang="en-US" dirty="0"/>
                    </a:p>
                  </a:txBody>
                  <a:tcPr/>
                </a:tc>
              </a:tr>
              <a:tr h="370840">
                <a:tc>
                  <a:txBody>
                    <a:bodyPr/>
                    <a:lstStyle/>
                    <a:p>
                      <a:pPr algn="ctr"/>
                      <a:r>
                        <a:rPr lang="en-US" dirty="0" smtClean="0"/>
                        <a:t>Crawfish</a:t>
                      </a:r>
                      <a:endParaRPr lang="en-US" dirty="0"/>
                    </a:p>
                  </a:txBody>
                  <a:tcPr/>
                </a:tc>
                <a:tc>
                  <a:txBody>
                    <a:bodyPr/>
                    <a:lstStyle/>
                    <a:p>
                      <a:pPr algn="ctr"/>
                      <a:r>
                        <a:rPr lang="en-US" dirty="0" smtClean="0"/>
                        <a:t>7</a:t>
                      </a:r>
                      <a:endParaRPr lang="en-US" dirty="0"/>
                    </a:p>
                  </a:txBody>
                  <a:tcPr/>
                </a:tc>
              </a:tr>
            </a:tbl>
          </a:graphicData>
        </a:graphic>
      </p:graphicFrame>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Water Quality of Riffle</a:t>
            </a:r>
            <a:endParaRPr lang="en-US" dirty="0"/>
          </a:p>
        </p:txBody>
      </p:sp>
      <p:graphicFrame>
        <p:nvGraphicFramePr>
          <p:cNvPr id="4" name="Content Placeholder 3"/>
          <p:cNvGraphicFramePr>
            <a:graphicFrameLocks noGrp="1"/>
          </p:cNvGraphicFramePr>
          <p:nvPr>
            <p:ph idx="1"/>
          </p:nvPr>
        </p:nvGraphicFramePr>
        <p:xfrm>
          <a:off x="1524000" y="1600200"/>
          <a:ext cx="5867400" cy="5120640"/>
        </p:xfrm>
        <a:graphic>
          <a:graphicData uri="http://schemas.openxmlformats.org/drawingml/2006/table">
            <a:tbl>
              <a:tblPr firstRow="1" bandRow="1">
                <a:tableStyleId>{5C22544A-7EE6-4342-B048-85BDC9FD1C3A}</a:tableStyleId>
              </a:tblPr>
              <a:tblGrid>
                <a:gridCol w="2933700"/>
                <a:gridCol w="2933700"/>
              </a:tblGrid>
              <a:tr h="256903">
                <a:tc>
                  <a:txBody>
                    <a:bodyPr/>
                    <a:lstStyle/>
                    <a:p>
                      <a:r>
                        <a:rPr lang="en-US" dirty="0" smtClean="0"/>
                        <a:t>Animals</a:t>
                      </a:r>
                      <a:endParaRPr lang="en-US" dirty="0"/>
                    </a:p>
                  </a:txBody>
                  <a:tcPr/>
                </a:tc>
                <a:tc>
                  <a:txBody>
                    <a:bodyPr/>
                    <a:lstStyle/>
                    <a:p>
                      <a:r>
                        <a:rPr lang="en-US" dirty="0" smtClean="0"/>
                        <a:t>Number</a:t>
                      </a:r>
                      <a:r>
                        <a:rPr lang="en-US" baseline="0" dirty="0" smtClean="0"/>
                        <a:t> Found</a:t>
                      </a:r>
                      <a:endParaRPr lang="en-US" dirty="0"/>
                    </a:p>
                  </a:txBody>
                  <a:tcPr/>
                </a:tc>
              </a:tr>
              <a:tr h="256903">
                <a:tc>
                  <a:txBody>
                    <a:bodyPr/>
                    <a:lstStyle/>
                    <a:p>
                      <a:pPr algn="ctr"/>
                      <a:r>
                        <a:rPr lang="en-US" dirty="0" err="1" smtClean="0"/>
                        <a:t>Caddisflies</a:t>
                      </a:r>
                      <a:endParaRPr lang="en-US" dirty="0"/>
                    </a:p>
                  </a:txBody>
                  <a:tcPr/>
                </a:tc>
                <a:tc>
                  <a:txBody>
                    <a:bodyPr/>
                    <a:lstStyle/>
                    <a:p>
                      <a:pPr algn="ctr"/>
                      <a:r>
                        <a:rPr lang="en-US" dirty="0" smtClean="0"/>
                        <a:t>24</a:t>
                      </a:r>
                      <a:endParaRPr lang="en-US" dirty="0"/>
                    </a:p>
                  </a:txBody>
                  <a:tcPr/>
                </a:tc>
              </a:tr>
              <a:tr h="256903">
                <a:tc>
                  <a:txBody>
                    <a:bodyPr/>
                    <a:lstStyle/>
                    <a:p>
                      <a:pPr algn="ctr"/>
                      <a:r>
                        <a:rPr lang="en-US" dirty="0" err="1" smtClean="0"/>
                        <a:t>Dobsonflies</a:t>
                      </a:r>
                      <a:endParaRPr lang="en-US" dirty="0"/>
                    </a:p>
                  </a:txBody>
                  <a:tcPr/>
                </a:tc>
                <a:tc>
                  <a:txBody>
                    <a:bodyPr/>
                    <a:lstStyle/>
                    <a:p>
                      <a:pPr algn="ctr"/>
                      <a:r>
                        <a:rPr lang="en-US" dirty="0" smtClean="0"/>
                        <a:t>0</a:t>
                      </a:r>
                      <a:endParaRPr lang="en-US" dirty="0"/>
                    </a:p>
                  </a:txBody>
                  <a:tcPr/>
                </a:tc>
              </a:tr>
              <a:tr h="256903">
                <a:tc>
                  <a:txBody>
                    <a:bodyPr/>
                    <a:lstStyle/>
                    <a:p>
                      <a:pPr algn="ctr"/>
                      <a:r>
                        <a:rPr lang="en-US" dirty="0" smtClean="0"/>
                        <a:t>Mayflies</a:t>
                      </a:r>
                      <a:endParaRPr lang="en-US" dirty="0"/>
                    </a:p>
                  </a:txBody>
                  <a:tcPr/>
                </a:tc>
                <a:tc>
                  <a:txBody>
                    <a:bodyPr/>
                    <a:lstStyle/>
                    <a:p>
                      <a:pPr algn="ctr"/>
                      <a:r>
                        <a:rPr lang="en-US" dirty="0" smtClean="0"/>
                        <a:t>2</a:t>
                      </a:r>
                      <a:endParaRPr lang="en-US" dirty="0"/>
                    </a:p>
                  </a:txBody>
                  <a:tcPr/>
                </a:tc>
              </a:tr>
              <a:tr h="256903">
                <a:tc>
                  <a:txBody>
                    <a:bodyPr/>
                    <a:lstStyle/>
                    <a:p>
                      <a:pPr algn="ctr"/>
                      <a:r>
                        <a:rPr lang="en-US" dirty="0" smtClean="0"/>
                        <a:t>Stoneflies</a:t>
                      </a:r>
                      <a:endParaRPr lang="en-US" dirty="0"/>
                    </a:p>
                  </a:txBody>
                  <a:tcPr/>
                </a:tc>
                <a:tc>
                  <a:txBody>
                    <a:bodyPr/>
                    <a:lstStyle/>
                    <a:p>
                      <a:pPr algn="ctr"/>
                      <a:r>
                        <a:rPr lang="en-US" dirty="0" smtClean="0"/>
                        <a:t>11</a:t>
                      </a:r>
                      <a:endParaRPr lang="en-US" dirty="0"/>
                    </a:p>
                  </a:txBody>
                  <a:tcPr/>
                </a:tc>
              </a:tr>
              <a:tr h="256903">
                <a:tc>
                  <a:txBody>
                    <a:bodyPr/>
                    <a:lstStyle/>
                    <a:p>
                      <a:pPr algn="ctr"/>
                      <a:r>
                        <a:rPr lang="en-US" dirty="0" smtClean="0"/>
                        <a:t>Crane flies</a:t>
                      </a:r>
                      <a:endParaRPr lang="en-US" dirty="0"/>
                    </a:p>
                  </a:txBody>
                  <a:tcPr/>
                </a:tc>
                <a:tc>
                  <a:txBody>
                    <a:bodyPr/>
                    <a:lstStyle/>
                    <a:p>
                      <a:pPr algn="ctr"/>
                      <a:r>
                        <a:rPr lang="en-US" dirty="0" smtClean="0"/>
                        <a:t>0</a:t>
                      </a:r>
                      <a:endParaRPr lang="en-US" dirty="0"/>
                    </a:p>
                  </a:txBody>
                  <a:tcPr/>
                </a:tc>
              </a:tr>
              <a:tr h="256903">
                <a:tc>
                  <a:txBody>
                    <a:bodyPr/>
                    <a:lstStyle/>
                    <a:p>
                      <a:pPr algn="ctr"/>
                      <a:r>
                        <a:rPr lang="en-US" dirty="0" smtClean="0"/>
                        <a:t>Beetles</a:t>
                      </a:r>
                      <a:endParaRPr lang="en-US" dirty="0"/>
                    </a:p>
                  </a:txBody>
                  <a:tcPr/>
                </a:tc>
                <a:tc>
                  <a:txBody>
                    <a:bodyPr/>
                    <a:lstStyle/>
                    <a:p>
                      <a:pPr algn="ctr"/>
                      <a:r>
                        <a:rPr lang="en-US" dirty="0" smtClean="0"/>
                        <a:t>1</a:t>
                      </a:r>
                      <a:endParaRPr lang="en-US" dirty="0"/>
                    </a:p>
                  </a:txBody>
                  <a:tcPr/>
                </a:tc>
              </a:tr>
              <a:tr h="256903">
                <a:tc>
                  <a:txBody>
                    <a:bodyPr/>
                    <a:lstStyle/>
                    <a:p>
                      <a:pPr algn="ctr"/>
                      <a:r>
                        <a:rPr lang="en-US" dirty="0" smtClean="0"/>
                        <a:t>Flatworms</a:t>
                      </a:r>
                      <a:endParaRPr lang="en-US" dirty="0"/>
                    </a:p>
                  </a:txBody>
                  <a:tcPr/>
                </a:tc>
                <a:tc>
                  <a:txBody>
                    <a:bodyPr/>
                    <a:lstStyle/>
                    <a:p>
                      <a:pPr algn="ctr"/>
                      <a:r>
                        <a:rPr lang="en-US" dirty="0" smtClean="0"/>
                        <a:t>0</a:t>
                      </a:r>
                      <a:endParaRPr lang="en-US" dirty="0"/>
                    </a:p>
                  </a:txBody>
                  <a:tcPr/>
                </a:tc>
              </a:tr>
              <a:tr h="256903">
                <a:tc>
                  <a:txBody>
                    <a:bodyPr/>
                    <a:lstStyle/>
                    <a:p>
                      <a:pPr algn="ctr"/>
                      <a:r>
                        <a:rPr lang="en-US" dirty="0" smtClean="0"/>
                        <a:t>Snails</a:t>
                      </a:r>
                      <a:endParaRPr lang="en-US" dirty="0"/>
                    </a:p>
                  </a:txBody>
                  <a:tcPr/>
                </a:tc>
                <a:tc>
                  <a:txBody>
                    <a:bodyPr/>
                    <a:lstStyle/>
                    <a:p>
                      <a:pPr algn="ctr"/>
                      <a:r>
                        <a:rPr lang="en-US" dirty="0" smtClean="0"/>
                        <a:t>0</a:t>
                      </a:r>
                      <a:endParaRPr lang="en-US" dirty="0"/>
                    </a:p>
                  </a:txBody>
                  <a:tcPr/>
                </a:tc>
              </a:tr>
              <a:tr h="256903">
                <a:tc>
                  <a:txBody>
                    <a:bodyPr/>
                    <a:lstStyle/>
                    <a:p>
                      <a:pPr algn="ctr"/>
                      <a:r>
                        <a:rPr lang="en-US" dirty="0" smtClean="0"/>
                        <a:t>Aquatic Worms</a:t>
                      </a:r>
                      <a:endParaRPr lang="en-US" dirty="0"/>
                    </a:p>
                  </a:txBody>
                  <a:tcPr/>
                </a:tc>
                <a:tc>
                  <a:txBody>
                    <a:bodyPr/>
                    <a:lstStyle/>
                    <a:p>
                      <a:pPr algn="ctr"/>
                      <a:r>
                        <a:rPr lang="en-US" dirty="0" smtClean="0"/>
                        <a:t>0</a:t>
                      </a:r>
                      <a:endParaRPr lang="en-US" dirty="0"/>
                    </a:p>
                  </a:txBody>
                  <a:tcPr/>
                </a:tc>
              </a:tr>
              <a:tr h="256903">
                <a:tc>
                  <a:txBody>
                    <a:bodyPr/>
                    <a:lstStyle/>
                    <a:p>
                      <a:pPr algn="ctr"/>
                      <a:r>
                        <a:rPr lang="en-US" dirty="0" smtClean="0"/>
                        <a:t>Midges</a:t>
                      </a:r>
                      <a:endParaRPr lang="en-US" dirty="0"/>
                    </a:p>
                  </a:txBody>
                  <a:tcPr/>
                </a:tc>
                <a:tc>
                  <a:txBody>
                    <a:bodyPr/>
                    <a:lstStyle/>
                    <a:p>
                      <a:pPr algn="ctr"/>
                      <a:r>
                        <a:rPr lang="en-US" dirty="0" smtClean="0"/>
                        <a:t>0</a:t>
                      </a:r>
                      <a:endParaRPr lang="en-US" dirty="0"/>
                    </a:p>
                  </a:txBody>
                  <a:tcPr/>
                </a:tc>
              </a:tr>
              <a:tr h="256903">
                <a:tc>
                  <a:txBody>
                    <a:bodyPr/>
                    <a:lstStyle/>
                    <a:p>
                      <a:pPr algn="ctr"/>
                      <a:r>
                        <a:rPr lang="en-US" dirty="0" smtClean="0"/>
                        <a:t>Clams</a:t>
                      </a:r>
                      <a:endParaRPr lang="en-US" dirty="0"/>
                    </a:p>
                  </a:txBody>
                  <a:tcPr/>
                </a:tc>
                <a:tc>
                  <a:txBody>
                    <a:bodyPr/>
                    <a:lstStyle/>
                    <a:p>
                      <a:pPr algn="ctr"/>
                      <a:r>
                        <a:rPr lang="en-US" dirty="0" smtClean="0"/>
                        <a:t>0</a:t>
                      </a:r>
                      <a:endParaRPr lang="en-US" dirty="0"/>
                    </a:p>
                  </a:txBody>
                  <a:tcPr/>
                </a:tc>
              </a:tr>
              <a:tr h="256903">
                <a:tc>
                  <a:txBody>
                    <a:bodyPr/>
                    <a:lstStyle/>
                    <a:p>
                      <a:pPr algn="ctr"/>
                      <a:r>
                        <a:rPr lang="en-US" dirty="0" smtClean="0"/>
                        <a:t>Black</a:t>
                      </a:r>
                      <a:r>
                        <a:rPr lang="en-US" baseline="0" dirty="0" smtClean="0"/>
                        <a:t> Flies</a:t>
                      </a:r>
                      <a:endParaRPr lang="en-US" dirty="0"/>
                    </a:p>
                  </a:txBody>
                  <a:tcPr/>
                </a:tc>
                <a:tc>
                  <a:txBody>
                    <a:bodyPr/>
                    <a:lstStyle/>
                    <a:p>
                      <a:pPr algn="ctr"/>
                      <a:r>
                        <a:rPr lang="en-US" dirty="0" smtClean="0"/>
                        <a:t>0</a:t>
                      </a:r>
                      <a:endParaRPr lang="en-US" dirty="0"/>
                    </a:p>
                  </a:txBody>
                  <a:tcPr/>
                </a:tc>
              </a:tr>
              <a:tr h="256903">
                <a:tc>
                  <a:txBody>
                    <a:bodyPr/>
                    <a:lstStyle/>
                    <a:p>
                      <a:pPr algn="ctr"/>
                      <a:r>
                        <a:rPr lang="en-US" dirty="0" smtClean="0"/>
                        <a:t>Crawfish</a:t>
                      </a:r>
                      <a:endParaRPr lang="en-US" dirty="0"/>
                    </a:p>
                  </a:txBody>
                  <a:tcPr/>
                </a:tc>
                <a:tc>
                  <a:txBody>
                    <a:bodyPr/>
                    <a:lstStyle/>
                    <a:p>
                      <a:pPr algn="ctr"/>
                      <a:r>
                        <a:rPr lang="en-US" dirty="0" smtClean="0"/>
                        <a:t>1</a:t>
                      </a:r>
                      <a:endParaRPr lang="en-US" dirty="0"/>
                    </a:p>
                  </a:txBody>
                  <a:tcPr/>
                </a:tc>
              </a:tr>
            </a:tbl>
          </a:graphicData>
        </a:graphic>
      </p:graphicFrame>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81000"/>
            <a:ext cx="8229600" cy="1143000"/>
          </a:xfrm>
        </p:spPr>
        <p:txBody>
          <a:bodyPr/>
          <a:lstStyle/>
          <a:p>
            <a:r>
              <a:rPr lang="en-US" dirty="0" smtClean="0"/>
              <a:t>         Precipitation</a:t>
            </a:r>
            <a:endParaRPr lang="en-US" dirty="0"/>
          </a:p>
        </p:txBody>
      </p:sp>
      <p:sp>
        <p:nvSpPr>
          <p:cNvPr id="3" name="Content Placeholder 2"/>
          <p:cNvSpPr>
            <a:spLocks noGrp="1"/>
          </p:cNvSpPr>
          <p:nvPr>
            <p:ph idx="1"/>
          </p:nvPr>
        </p:nvSpPr>
        <p:spPr/>
        <p:txBody>
          <a:bodyPr>
            <a:normAutofit lnSpcReduction="10000"/>
          </a:bodyPr>
          <a:lstStyle/>
          <a:p>
            <a:pPr>
              <a:buNone/>
            </a:pPr>
            <a:r>
              <a:rPr lang="en-US" dirty="0" smtClean="0"/>
              <a:t>    Climate               St. Mary's, PA      United States     Rainfall   (in.)           45.2                         36.6 Snowfall (in.)           78.8                         25.2 </a:t>
            </a:r>
            <a:r>
              <a:rPr lang="en-US" sz="2800" dirty="0" smtClean="0"/>
              <a:t>Precipitation Days</a:t>
            </a:r>
            <a:r>
              <a:rPr lang="en-US" dirty="0" smtClean="0"/>
              <a:t>     174                           101    Sunny Days             162                           205       Avg. July High         80.9                         86.5         Avg. Jan. Low          14.1                          20.8 Comfort Index        57                              44     </a:t>
            </a:r>
          </a:p>
          <a:p>
            <a:pPr>
              <a:buNone/>
            </a:pPr>
            <a:r>
              <a:rPr lang="en-US" dirty="0" smtClean="0"/>
              <a:t>    UV Index                   3.4                             4.3 Elevation ft.             1,724                        1,062</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par>
                                <p:cTn id="8" presetID="2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edge">
                                      <p:cBhvr>
                                        <p:cTn id="10" dur="2000"/>
                                        <p:tgtEl>
                                          <p:spTgt spid="3">
                                            <p:txEl>
                                              <p:pRg st="0" end="0"/>
                                            </p:txEl>
                                          </p:spTgt>
                                        </p:tgtEl>
                                      </p:cBhvr>
                                    </p:animEffect>
                                  </p:childTnLst>
                                </p:cTn>
                              </p:par>
                              <p:par>
                                <p:cTn id="11" presetID="20" presetClass="entr" presetSubtype="0" fill="hold" grpId="0"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wedge">
                                      <p:cBhvr>
                                        <p:cTn id="13" dur="2000"/>
                                        <p:tgtEl>
                                          <p:spTgt spid="3">
                                            <p:txEl>
                                              <p:pRg st="1" end="1"/>
                                            </p:txEl>
                                          </p:spTgt>
                                        </p:tgtEl>
                                      </p:cBhvr>
                                    </p:animEffect>
                                  </p:childTnLst>
                                </p:cTn>
                              </p:par>
                              <p:par>
                                <p:cTn id="14" presetID="55" presetClass="exit" presetSubtype="0" fill="hold" grpId="1" nodeType="withEffect">
                                  <p:stCondLst>
                                    <p:cond delay="12000"/>
                                  </p:stCondLst>
                                  <p:childTnLst>
                                    <p:anim calcmode="lin" valueType="num">
                                      <p:cBhvr>
                                        <p:cTn id="15" dur="1000"/>
                                        <p:tgtEl>
                                          <p:spTgt spid="2"/>
                                        </p:tgtEl>
                                        <p:attrNameLst>
                                          <p:attrName>ppt_w</p:attrName>
                                        </p:attrNameLst>
                                      </p:cBhvr>
                                      <p:tavLst>
                                        <p:tav tm="0">
                                          <p:val>
                                            <p:strVal val="ppt_w"/>
                                          </p:val>
                                        </p:tav>
                                        <p:tav tm="100000">
                                          <p:val>
                                            <p:strVal val="ppt_w*0.70"/>
                                          </p:val>
                                        </p:tav>
                                      </p:tavLst>
                                    </p:anim>
                                    <p:anim calcmode="lin" valueType="num">
                                      <p:cBhvr>
                                        <p:cTn id="16" dur="1000"/>
                                        <p:tgtEl>
                                          <p:spTgt spid="2"/>
                                        </p:tgtEl>
                                        <p:attrNameLst>
                                          <p:attrName>ppt_h</p:attrName>
                                        </p:attrNameLst>
                                      </p:cBhvr>
                                      <p:tavLst>
                                        <p:tav tm="0">
                                          <p:val>
                                            <p:strVal val="ppt_h"/>
                                          </p:val>
                                        </p:tav>
                                        <p:tav tm="100000">
                                          <p:val>
                                            <p:strVal val="ppt_h"/>
                                          </p:val>
                                        </p:tav>
                                      </p:tavLst>
                                    </p:anim>
                                    <p:animEffect transition="out" filter="fade">
                                      <p:cBhvr>
                                        <p:cTn id="17" dur="1000"/>
                                        <p:tgtEl>
                                          <p:spTgt spid="2"/>
                                        </p:tgtEl>
                                      </p:cBhvr>
                                    </p:animEffect>
                                    <p:set>
                                      <p:cBhvr>
                                        <p:cTn id="18" dur="1" fill="hold">
                                          <p:stCondLst>
                                            <p:cond delay="999"/>
                                          </p:stCondLst>
                                        </p:cTn>
                                        <p:tgtEl>
                                          <p:spTgt spid="2"/>
                                        </p:tgtEl>
                                        <p:attrNameLst>
                                          <p:attrName>style.visibility</p:attrName>
                                        </p:attrNameLst>
                                      </p:cBhvr>
                                      <p:to>
                                        <p:strVal val="hidden"/>
                                      </p:to>
                                    </p:set>
                                  </p:childTnLst>
                                </p:cTn>
                              </p:par>
                              <p:par>
                                <p:cTn id="19" presetID="55" presetClass="exit" presetSubtype="0" fill="hold" grpId="1" nodeType="withEffect">
                                  <p:stCondLst>
                                    <p:cond delay="12000"/>
                                  </p:stCondLst>
                                  <p:childTnLst>
                                    <p:anim calcmode="lin" valueType="num">
                                      <p:cBhvr>
                                        <p:cTn id="20" dur="1000"/>
                                        <p:tgtEl>
                                          <p:spTgt spid="3">
                                            <p:txEl>
                                              <p:pRg st="0" end="0"/>
                                            </p:txEl>
                                          </p:spTgt>
                                        </p:tgtEl>
                                        <p:attrNameLst>
                                          <p:attrName>ppt_w</p:attrName>
                                        </p:attrNameLst>
                                      </p:cBhvr>
                                      <p:tavLst>
                                        <p:tav tm="0">
                                          <p:val>
                                            <p:strVal val="ppt_w"/>
                                          </p:val>
                                        </p:tav>
                                        <p:tav tm="100000">
                                          <p:val>
                                            <p:strVal val="ppt_w*0.70"/>
                                          </p:val>
                                        </p:tav>
                                      </p:tavLst>
                                    </p:anim>
                                    <p:anim calcmode="lin" valueType="num">
                                      <p:cBhvr>
                                        <p:cTn id="21" dur="1000"/>
                                        <p:tgtEl>
                                          <p:spTgt spid="3">
                                            <p:txEl>
                                              <p:pRg st="0" end="0"/>
                                            </p:txEl>
                                          </p:spTgt>
                                        </p:tgtEl>
                                        <p:attrNameLst>
                                          <p:attrName>ppt_h</p:attrName>
                                        </p:attrNameLst>
                                      </p:cBhvr>
                                      <p:tavLst>
                                        <p:tav tm="0">
                                          <p:val>
                                            <p:strVal val="ppt_h"/>
                                          </p:val>
                                        </p:tav>
                                        <p:tav tm="100000">
                                          <p:val>
                                            <p:strVal val="ppt_h"/>
                                          </p:val>
                                        </p:tav>
                                      </p:tavLst>
                                    </p:anim>
                                    <p:animEffect transition="out" filter="fade">
                                      <p:cBhvr>
                                        <p:cTn id="22" dur="1000"/>
                                        <p:tgtEl>
                                          <p:spTgt spid="3">
                                            <p:txEl>
                                              <p:pRg st="0" end="0"/>
                                            </p:txEl>
                                          </p:spTgt>
                                        </p:tgtEl>
                                      </p:cBhvr>
                                    </p:animEffect>
                                    <p:set>
                                      <p:cBhvr>
                                        <p:cTn id="23" dur="1" fill="hold">
                                          <p:stCondLst>
                                            <p:cond delay="999"/>
                                          </p:stCondLst>
                                        </p:cTn>
                                        <p:tgtEl>
                                          <p:spTgt spid="3">
                                            <p:txEl>
                                              <p:pRg st="0" end="0"/>
                                            </p:txEl>
                                          </p:spTgt>
                                        </p:tgtEl>
                                        <p:attrNameLst>
                                          <p:attrName>style.visibility</p:attrName>
                                        </p:attrNameLst>
                                      </p:cBhvr>
                                      <p:to>
                                        <p:strVal val="hidden"/>
                                      </p:to>
                                    </p:set>
                                  </p:childTnLst>
                                </p:cTn>
                              </p:par>
                              <p:par>
                                <p:cTn id="24" presetID="55" presetClass="exit" presetSubtype="0" fill="hold" grpId="1" nodeType="withEffect">
                                  <p:stCondLst>
                                    <p:cond delay="12000"/>
                                  </p:stCondLst>
                                  <p:childTnLst>
                                    <p:anim calcmode="lin" valueType="num">
                                      <p:cBhvr>
                                        <p:cTn id="25" dur="1000"/>
                                        <p:tgtEl>
                                          <p:spTgt spid="3">
                                            <p:txEl>
                                              <p:pRg st="1" end="1"/>
                                            </p:txEl>
                                          </p:spTgt>
                                        </p:tgtEl>
                                        <p:attrNameLst>
                                          <p:attrName>ppt_w</p:attrName>
                                        </p:attrNameLst>
                                      </p:cBhvr>
                                      <p:tavLst>
                                        <p:tav tm="0">
                                          <p:val>
                                            <p:strVal val="ppt_w"/>
                                          </p:val>
                                        </p:tav>
                                        <p:tav tm="100000">
                                          <p:val>
                                            <p:strVal val="ppt_w*0.70"/>
                                          </p:val>
                                        </p:tav>
                                      </p:tavLst>
                                    </p:anim>
                                    <p:anim calcmode="lin" valueType="num">
                                      <p:cBhvr>
                                        <p:cTn id="26" dur="1000"/>
                                        <p:tgtEl>
                                          <p:spTgt spid="3">
                                            <p:txEl>
                                              <p:pRg st="1" end="1"/>
                                            </p:txEl>
                                          </p:spTgt>
                                        </p:tgtEl>
                                        <p:attrNameLst>
                                          <p:attrName>ppt_h</p:attrName>
                                        </p:attrNameLst>
                                      </p:cBhvr>
                                      <p:tavLst>
                                        <p:tav tm="0">
                                          <p:val>
                                            <p:strVal val="ppt_h"/>
                                          </p:val>
                                        </p:tav>
                                        <p:tav tm="100000">
                                          <p:val>
                                            <p:strVal val="ppt_h"/>
                                          </p:val>
                                        </p:tav>
                                      </p:tavLst>
                                    </p:anim>
                                    <p:animEffect transition="out" filter="fade">
                                      <p:cBhvr>
                                        <p:cTn id="27" dur="1000"/>
                                        <p:tgtEl>
                                          <p:spTgt spid="3">
                                            <p:txEl>
                                              <p:pRg st="1" end="1"/>
                                            </p:txEl>
                                          </p:spTgt>
                                        </p:tgtEl>
                                      </p:cBhvr>
                                    </p:animEffect>
                                    <p:set>
                                      <p:cBhvr>
                                        <p:cTn id="28" dur="1" fill="hold">
                                          <p:stCondLst>
                                            <p:cond delay="999"/>
                                          </p:stCondLst>
                                        </p:cTn>
                                        <p:tgtEl>
                                          <p:spTgt spid="3">
                                            <p:txEl>
                                              <p:pRg st="1" end="1"/>
                                            </p:txEl>
                                          </p:spTgt>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build="p"/>
      <p:bldP spid="3" grpId="1" build="p"/>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en-US" dirty="0" smtClean="0"/>
              <a:t>Population and Education Statistics</a:t>
            </a:r>
            <a:endParaRPr lang="en-US" dirty="0"/>
          </a:p>
        </p:txBody>
      </p:sp>
      <p:sp>
        <p:nvSpPr>
          <p:cNvPr id="6" name="Content Placeholder 5"/>
          <p:cNvSpPr>
            <a:spLocks noGrp="1"/>
          </p:cNvSpPr>
          <p:nvPr>
            <p:ph sz="half" idx="1"/>
          </p:nvPr>
        </p:nvSpPr>
        <p:spPr>
          <a:xfrm>
            <a:off x="-228600" y="1752600"/>
            <a:ext cx="9372600" cy="4525963"/>
          </a:xfrm>
        </p:spPr>
        <p:txBody>
          <a:bodyPr anchor="ctr">
            <a:normAutofit fontScale="92500"/>
          </a:bodyPr>
          <a:lstStyle/>
          <a:p>
            <a:pPr lvl="4">
              <a:buNone/>
            </a:pPr>
            <a:r>
              <a:rPr lang="en-US" sz="2800" dirty="0" smtClean="0"/>
              <a:t>		                             Elk County </a:t>
            </a:r>
            <a:r>
              <a:rPr lang="en-US" dirty="0" smtClean="0"/>
              <a:t>		</a:t>
            </a:r>
            <a:r>
              <a:rPr lang="en-US" sz="2800" dirty="0" smtClean="0"/>
              <a:t>Pennsylvania </a:t>
            </a:r>
          </a:p>
          <a:p>
            <a:r>
              <a:rPr lang="en-US" sz="2400" dirty="0" smtClean="0"/>
              <a:t>Population</a:t>
            </a:r>
            <a:r>
              <a:rPr lang="en-US" dirty="0" smtClean="0"/>
              <a:t> 		                   </a:t>
            </a:r>
            <a:r>
              <a:rPr lang="en-US" sz="2400" dirty="0" smtClean="0"/>
              <a:t>33,963 </a:t>
            </a:r>
            <a:r>
              <a:rPr lang="en-US" dirty="0" smtClean="0"/>
              <a:t>		      </a:t>
            </a:r>
            <a:r>
              <a:rPr lang="en-US" sz="2400" dirty="0" smtClean="0"/>
              <a:t>12,590,137 </a:t>
            </a:r>
          </a:p>
          <a:p>
            <a:r>
              <a:rPr lang="en-US" sz="2400" dirty="0" smtClean="0"/>
              <a:t>Pop Density per Sq Mi                   40                                             </a:t>
            </a:r>
            <a:r>
              <a:rPr lang="en-US" dirty="0" smtClean="0"/>
              <a:t>281 </a:t>
            </a:r>
          </a:p>
          <a:p>
            <a:r>
              <a:rPr lang="en-US" sz="2400" dirty="0" smtClean="0"/>
              <a:t>Pop Change since 2000                 0.70%                                     0.30% </a:t>
            </a:r>
          </a:p>
          <a:p>
            <a:r>
              <a:rPr lang="en-US" sz="2400" dirty="0" smtClean="0"/>
              <a:t>Median Age                                       42.3</a:t>
            </a:r>
            <a:r>
              <a:rPr lang="en-US" dirty="0" smtClean="0"/>
              <a:t>                                   </a:t>
            </a:r>
            <a:r>
              <a:rPr lang="en-US" sz="2400" dirty="0" smtClean="0"/>
              <a:t>40.4</a:t>
            </a:r>
            <a:r>
              <a:rPr lang="en-US" dirty="0" smtClean="0"/>
              <a:t> </a:t>
            </a:r>
          </a:p>
          <a:p>
            <a:r>
              <a:rPr lang="en-US" sz="2400" dirty="0" smtClean="0"/>
              <a:t>Male / Female Ratio                      48.6 / 51.4%                          51.5 / 48.5% </a:t>
            </a:r>
          </a:p>
          <a:p>
            <a:r>
              <a:rPr lang="en-US" sz="2400" dirty="0" smtClean="0"/>
              <a:t>High School Graduate                  50%</a:t>
            </a:r>
            <a:r>
              <a:rPr lang="en-US" dirty="0" smtClean="0"/>
              <a:t>                                   38% </a:t>
            </a:r>
          </a:p>
          <a:p>
            <a:r>
              <a:rPr lang="en-US" sz="2400" dirty="0" smtClean="0"/>
              <a:t>2-Year Degree                                  </a:t>
            </a:r>
            <a:r>
              <a:rPr lang="en-US" dirty="0" smtClean="0"/>
              <a:t>7%                                    6%</a:t>
            </a:r>
          </a:p>
          <a:p>
            <a:r>
              <a:rPr lang="en-US" dirty="0" smtClean="0"/>
              <a:t> 4-Year Degree                       8%                                   14%</a:t>
            </a:r>
          </a:p>
          <a:p>
            <a:r>
              <a:rPr lang="en-US" dirty="0" smtClean="0"/>
              <a:t> Masters Degree                   2%                                    5% </a:t>
            </a:r>
          </a:p>
          <a:p>
            <a:r>
              <a:rPr lang="en-US" dirty="0" smtClean="0"/>
              <a:t>Doctorate Degree                0%                                    1%</a:t>
            </a:r>
            <a:endParaRPr lang="en-US" dirty="0"/>
          </a:p>
        </p:txBody>
      </p:sp>
    </p:spTree>
  </p:cSld>
  <p:clrMapOvr>
    <a:masterClrMapping/>
  </p:clrMapOvr>
  <p:transition advClick="0" advTm="8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edge">
                                      <p:cBhvr>
                                        <p:cTn id="7" dur="1000"/>
                                        <p:tgtEl>
                                          <p:spTgt spid="5"/>
                                        </p:tgtEl>
                                      </p:cBhvr>
                                    </p:animEffect>
                                  </p:childTnLst>
                                </p:cTn>
                              </p:par>
                            </p:childTnLst>
                          </p:cTn>
                        </p:par>
                        <p:par>
                          <p:cTn id="8" fill="hold">
                            <p:stCondLst>
                              <p:cond delay="1000"/>
                            </p:stCondLst>
                            <p:childTnLst>
                              <p:par>
                                <p:cTn id="9" presetID="8" presetClass="entr" presetSubtype="16" fill="hold" grpId="0" nodeType="after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animEffect transition="in" filter="diamond(in)">
                                      <p:cBhvr>
                                        <p:cTn id="11" dur="2000"/>
                                        <p:tgtEl>
                                          <p:spTgt spid="6">
                                            <p:txEl>
                                              <p:pRg st="0" end="0"/>
                                            </p:txEl>
                                          </p:spTgt>
                                        </p:tgtEl>
                                      </p:cBhvr>
                                    </p:animEffect>
                                  </p:childTnLst>
                                </p:cTn>
                              </p:par>
                            </p:childTnLst>
                          </p:cTn>
                        </p:par>
                        <p:par>
                          <p:cTn id="12" fill="hold">
                            <p:stCondLst>
                              <p:cond delay="3000"/>
                            </p:stCondLst>
                            <p:childTnLst>
                              <p:par>
                                <p:cTn id="13" presetID="8" presetClass="entr" presetSubtype="16" fill="hold" grpId="0" nodeType="after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diamond(in)">
                                      <p:cBhvr>
                                        <p:cTn id="15" dur="2000"/>
                                        <p:tgtEl>
                                          <p:spTgt spid="6">
                                            <p:txEl>
                                              <p:pRg st="1" end="1"/>
                                            </p:txEl>
                                          </p:spTgt>
                                        </p:tgtEl>
                                      </p:cBhvr>
                                    </p:animEffect>
                                  </p:childTnLst>
                                </p:cTn>
                              </p:par>
                            </p:childTnLst>
                          </p:cTn>
                        </p:par>
                        <p:par>
                          <p:cTn id="16" fill="hold">
                            <p:stCondLst>
                              <p:cond delay="5000"/>
                            </p:stCondLst>
                            <p:childTnLst>
                              <p:par>
                                <p:cTn id="17" presetID="8" presetClass="entr" presetSubtype="16" fill="hold" grpId="0" nodeType="afterEffect">
                                  <p:stCondLst>
                                    <p:cond delay="0"/>
                                  </p:stCondLst>
                                  <p:childTnLst>
                                    <p:set>
                                      <p:cBhvr>
                                        <p:cTn id="18" dur="1" fill="hold">
                                          <p:stCondLst>
                                            <p:cond delay="0"/>
                                          </p:stCondLst>
                                        </p:cTn>
                                        <p:tgtEl>
                                          <p:spTgt spid="6">
                                            <p:txEl>
                                              <p:pRg st="2" end="2"/>
                                            </p:txEl>
                                          </p:spTgt>
                                        </p:tgtEl>
                                        <p:attrNameLst>
                                          <p:attrName>style.visibility</p:attrName>
                                        </p:attrNameLst>
                                      </p:cBhvr>
                                      <p:to>
                                        <p:strVal val="visible"/>
                                      </p:to>
                                    </p:set>
                                    <p:animEffect transition="in" filter="diamond(in)">
                                      <p:cBhvr>
                                        <p:cTn id="19" dur="2000"/>
                                        <p:tgtEl>
                                          <p:spTgt spid="6">
                                            <p:txEl>
                                              <p:pRg st="2" end="2"/>
                                            </p:txEl>
                                          </p:spTgt>
                                        </p:tgtEl>
                                      </p:cBhvr>
                                    </p:animEffect>
                                  </p:childTnLst>
                                </p:cTn>
                              </p:par>
                            </p:childTnLst>
                          </p:cTn>
                        </p:par>
                        <p:par>
                          <p:cTn id="20" fill="hold">
                            <p:stCondLst>
                              <p:cond delay="7000"/>
                            </p:stCondLst>
                            <p:childTnLst>
                              <p:par>
                                <p:cTn id="21" presetID="8" presetClass="entr" presetSubtype="16" fill="hold" grpId="0" nodeType="afterEffect">
                                  <p:stCondLst>
                                    <p:cond delay="0"/>
                                  </p:stCondLst>
                                  <p:childTnLst>
                                    <p:set>
                                      <p:cBhvr>
                                        <p:cTn id="22" dur="1" fill="hold">
                                          <p:stCondLst>
                                            <p:cond delay="0"/>
                                          </p:stCondLst>
                                        </p:cTn>
                                        <p:tgtEl>
                                          <p:spTgt spid="6">
                                            <p:txEl>
                                              <p:pRg st="3" end="3"/>
                                            </p:txEl>
                                          </p:spTgt>
                                        </p:tgtEl>
                                        <p:attrNameLst>
                                          <p:attrName>style.visibility</p:attrName>
                                        </p:attrNameLst>
                                      </p:cBhvr>
                                      <p:to>
                                        <p:strVal val="visible"/>
                                      </p:to>
                                    </p:set>
                                    <p:animEffect transition="in" filter="diamond(in)">
                                      <p:cBhvr>
                                        <p:cTn id="23" dur="2000"/>
                                        <p:tgtEl>
                                          <p:spTgt spid="6">
                                            <p:txEl>
                                              <p:pRg st="3" end="3"/>
                                            </p:txEl>
                                          </p:spTgt>
                                        </p:tgtEl>
                                      </p:cBhvr>
                                    </p:animEffect>
                                  </p:childTnLst>
                                </p:cTn>
                              </p:par>
                            </p:childTnLst>
                          </p:cTn>
                        </p:par>
                        <p:par>
                          <p:cTn id="24" fill="hold">
                            <p:stCondLst>
                              <p:cond delay="9000"/>
                            </p:stCondLst>
                            <p:childTnLst>
                              <p:par>
                                <p:cTn id="25" presetID="8" presetClass="entr" presetSubtype="16" fill="hold" grpId="0" nodeType="afterEffect">
                                  <p:stCondLst>
                                    <p:cond delay="0"/>
                                  </p:stCondLst>
                                  <p:childTnLst>
                                    <p:set>
                                      <p:cBhvr>
                                        <p:cTn id="26" dur="1" fill="hold">
                                          <p:stCondLst>
                                            <p:cond delay="0"/>
                                          </p:stCondLst>
                                        </p:cTn>
                                        <p:tgtEl>
                                          <p:spTgt spid="6">
                                            <p:txEl>
                                              <p:pRg st="4" end="4"/>
                                            </p:txEl>
                                          </p:spTgt>
                                        </p:tgtEl>
                                        <p:attrNameLst>
                                          <p:attrName>style.visibility</p:attrName>
                                        </p:attrNameLst>
                                      </p:cBhvr>
                                      <p:to>
                                        <p:strVal val="visible"/>
                                      </p:to>
                                    </p:set>
                                    <p:animEffect transition="in" filter="diamond(in)">
                                      <p:cBhvr>
                                        <p:cTn id="27" dur="2000"/>
                                        <p:tgtEl>
                                          <p:spTgt spid="6">
                                            <p:txEl>
                                              <p:pRg st="4" end="4"/>
                                            </p:txEl>
                                          </p:spTgt>
                                        </p:tgtEl>
                                      </p:cBhvr>
                                    </p:animEffect>
                                  </p:childTnLst>
                                </p:cTn>
                              </p:par>
                            </p:childTnLst>
                          </p:cTn>
                        </p:par>
                        <p:par>
                          <p:cTn id="28" fill="hold">
                            <p:stCondLst>
                              <p:cond delay="11000"/>
                            </p:stCondLst>
                            <p:childTnLst>
                              <p:par>
                                <p:cTn id="29" presetID="8" presetClass="entr" presetSubtype="16" fill="hold" grpId="0" nodeType="afterEffect">
                                  <p:stCondLst>
                                    <p:cond delay="0"/>
                                  </p:stCondLst>
                                  <p:childTnLst>
                                    <p:set>
                                      <p:cBhvr>
                                        <p:cTn id="30" dur="1" fill="hold">
                                          <p:stCondLst>
                                            <p:cond delay="0"/>
                                          </p:stCondLst>
                                        </p:cTn>
                                        <p:tgtEl>
                                          <p:spTgt spid="6">
                                            <p:txEl>
                                              <p:pRg st="5" end="5"/>
                                            </p:txEl>
                                          </p:spTgt>
                                        </p:tgtEl>
                                        <p:attrNameLst>
                                          <p:attrName>style.visibility</p:attrName>
                                        </p:attrNameLst>
                                      </p:cBhvr>
                                      <p:to>
                                        <p:strVal val="visible"/>
                                      </p:to>
                                    </p:set>
                                    <p:animEffect transition="in" filter="diamond(in)">
                                      <p:cBhvr>
                                        <p:cTn id="31" dur="2000"/>
                                        <p:tgtEl>
                                          <p:spTgt spid="6">
                                            <p:txEl>
                                              <p:pRg st="5" end="5"/>
                                            </p:txEl>
                                          </p:spTgt>
                                        </p:tgtEl>
                                      </p:cBhvr>
                                    </p:animEffect>
                                  </p:childTnLst>
                                </p:cTn>
                              </p:par>
                            </p:childTnLst>
                          </p:cTn>
                        </p:par>
                        <p:par>
                          <p:cTn id="32" fill="hold">
                            <p:stCondLst>
                              <p:cond delay="13000"/>
                            </p:stCondLst>
                            <p:childTnLst>
                              <p:par>
                                <p:cTn id="33" presetID="8" presetClass="entr" presetSubtype="16" fill="hold" grpId="0" nodeType="afterEffect">
                                  <p:stCondLst>
                                    <p:cond delay="0"/>
                                  </p:stCondLst>
                                  <p:childTnLst>
                                    <p:set>
                                      <p:cBhvr>
                                        <p:cTn id="34" dur="1" fill="hold">
                                          <p:stCondLst>
                                            <p:cond delay="0"/>
                                          </p:stCondLst>
                                        </p:cTn>
                                        <p:tgtEl>
                                          <p:spTgt spid="6">
                                            <p:txEl>
                                              <p:pRg st="6" end="6"/>
                                            </p:txEl>
                                          </p:spTgt>
                                        </p:tgtEl>
                                        <p:attrNameLst>
                                          <p:attrName>style.visibility</p:attrName>
                                        </p:attrNameLst>
                                      </p:cBhvr>
                                      <p:to>
                                        <p:strVal val="visible"/>
                                      </p:to>
                                    </p:set>
                                    <p:animEffect transition="in" filter="diamond(in)">
                                      <p:cBhvr>
                                        <p:cTn id="35" dur="2000"/>
                                        <p:tgtEl>
                                          <p:spTgt spid="6">
                                            <p:txEl>
                                              <p:pRg st="6" end="6"/>
                                            </p:txEl>
                                          </p:spTgt>
                                        </p:tgtEl>
                                      </p:cBhvr>
                                    </p:animEffect>
                                  </p:childTnLst>
                                </p:cTn>
                              </p:par>
                            </p:childTnLst>
                          </p:cTn>
                        </p:par>
                        <p:par>
                          <p:cTn id="36" fill="hold">
                            <p:stCondLst>
                              <p:cond delay="15000"/>
                            </p:stCondLst>
                            <p:childTnLst>
                              <p:par>
                                <p:cTn id="37" presetID="8" presetClass="entr" presetSubtype="16" fill="hold" grpId="0" nodeType="afterEffect">
                                  <p:stCondLst>
                                    <p:cond delay="0"/>
                                  </p:stCondLst>
                                  <p:childTnLst>
                                    <p:set>
                                      <p:cBhvr>
                                        <p:cTn id="38" dur="1" fill="hold">
                                          <p:stCondLst>
                                            <p:cond delay="0"/>
                                          </p:stCondLst>
                                        </p:cTn>
                                        <p:tgtEl>
                                          <p:spTgt spid="6">
                                            <p:txEl>
                                              <p:pRg st="7" end="7"/>
                                            </p:txEl>
                                          </p:spTgt>
                                        </p:tgtEl>
                                        <p:attrNameLst>
                                          <p:attrName>style.visibility</p:attrName>
                                        </p:attrNameLst>
                                      </p:cBhvr>
                                      <p:to>
                                        <p:strVal val="visible"/>
                                      </p:to>
                                    </p:set>
                                    <p:animEffect transition="in" filter="diamond(in)">
                                      <p:cBhvr>
                                        <p:cTn id="39" dur="2000"/>
                                        <p:tgtEl>
                                          <p:spTgt spid="6">
                                            <p:txEl>
                                              <p:pRg st="7" end="7"/>
                                            </p:txEl>
                                          </p:spTgt>
                                        </p:tgtEl>
                                      </p:cBhvr>
                                    </p:animEffect>
                                  </p:childTnLst>
                                </p:cTn>
                              </p:par>
                            </p:childTnLst>
                          </p:cTn>
                        </p:par>
                        <p:par>
                          <p:cTn id="40" fill="hold">
                            <p:stCondLst>
                              <p:cond delay="17000"/>
                            </p:stCondLst>
                            <p:childTnLst>
                              <p:par>
                                <p:cTn id="41" presetID="8" presetClass="entr" presetSubtype="16" fill="hold" grpId="0" nodeType="afterEffect">
                                  <p:stCondLst>
                                    <p:cond delay="0"/>
                                  </p:stCondLst>
                                  <p:childTnLst>
                                    <p:set>
                                      <p:cBhvr>
                                        <p:cTn id="42" dur="1" fill="hold">
                                          <p:stCondLst>
                                            <p:cond delay="0"/>
                                          </p:stCondLst>
                                        </p:cTn>
                                        <p:tgtEl>
                                          <p:spTgt spid="6">
                                            <p:txEl>
                                              <p:pRg st="8" end="8"/>
                                            </p:txEl>
                                          </p:spTgt>
                                        </p:tgtEl>
                                        <p:attrNameLst>
                                          <p:attrName>style.visibility</p:attrName>
                                        </p:attrNameLst>
                                      </p:cBhvr>
                                      <p:to>
                                        <p:strVal val="visible"/>
                                      </p:to>
                                    </p:set>
                                    <p:animEffect transition="in" filter="diamond(in)">
                                      <p:cBhvr>
                                        <p:cTn id="43" dur="2000"/>
                                        <p:tgtEl>
                                          <p:spTgt spid="6">
                                            <p:txEl>
                                              <p:pRg st="8" end="8"/>
                                            </p:txEl>
                                          </p:spTgt>
                                        </p:tgtEl>
                                      </p:cBhvr>
                                    </p:animEffect>
                                  </p:childTnLst>
                                </p:cTn>
                              </p:par>
                            </p:childTnLst>
                          </p:cTn>
                        </p:par>
                        <p:par>
                          <p:cTn id="44" fill="hold">
                            <p:stCondLst>
                              <p:cond delay="19000"/>
                            </p:stCondLst>
                            <p:childTnLst>
                              <p:par>
                                <p:cTn id="45" presetID="8" presetClass="entr" presetSubtype="16" fill="hold" grpId="0" nodeType="afterEffect">
                                  <p:stCondLst>
                                    <p:cond delay="0"/>
                                  </p:stCondLst>
                                  <p:childTnLst>
                                    <p:set>
                                      <p:cBhvr>
                                        <p:cTn id="46" dur="1" fill="hold">
                                          <p:stCondLst>
                                            <p:cond delay="0"/>
                                          </p:stCondLst>
                                        </p:cTn>
                                        <p:tgtEl>
                                          <p:spTgt spid="6">
                                            <p:txEl>
                                              <p:pRg st="9" end="9"/>
                                            </p:txEl>
                                          </p:spTgt>
                                        </p:tgtEl>
                                        <p:attrNameLst>
                                          <p:attrName>style.visibility</p:attrName>
                                        </p:attrNameLst>
                                      </p:cBhvr>
                                      <p:to>
                                        <p:strVal val="visible"/>
                                      </p:to>
                                    </p:set>
                                    <p:animEffect transition="in" filter="diamond(in)">
                                      <p:cBhvr>
                                        <p:cTn id="47" dur="2000"/>
                                        <p:tgtEl>
                                          <p:spTgt spid="6">
                                            <p:txEl>
                                              <p:pRg st="9" end="9"/>
                                            </p:txEl>
                                          </p:spTgt>
                                        </p:tgtEl>
                                      </p:cBhvr>
                                    </p:animEffect>
                                  </p:childTnLst>
                                </p:cTn>
                              </p:par>
                            </p:childTnLst>
                          </p:cTn>
                        </p:par>
                        <p:par>
                          <p:cTn id="48" fill="hold">
                            <p:stCondLst>
                              <p:cond delay="21000"/>
                            </p:stCondLst>
                            <p:childTnLst>
                              <p:par>
                                <p:cTn id="49" presetID="8" presetClass="entr" presetSubtype="16" fill="hold" grpId="0" nodeType="afterEffect">
                                  <p:stCondLst>
                                    <p:cond delay="0"/>
                                  </p:stCondLst>
                                  <p:childTnLst>
                                    <p:set>
                                      <p:cBhvr>
                                        <p:cTn id="50" dur="1" fill="hold">
                                          <p:stCondLst>
                                            <p:cond delay="0"/>
                                          </p:stCondLst>
                                        </p:cTn>
                                        <p:tgtEl>
                                          <p:spTgt spid="6">
                                            <p:txEl>
                                              <p:pRg st="10" end="10"/>
                                            </p:txEl>
                                          </p:spTgt>
                                        </p:tgtEl>
                                        <p:attrNameLst>
                                          <p:attrName>style.visibility</p:attrName>
                                        </p:attrNameLst>
                                      </p:cBhvr>
                                      <p:to>
                                        <p:strVal val="visible"/>
                                      </p:to>
                                    </p:set>
                                    <p:animEffect transition="in" filter="diamond(in)">
                                      <p:cBhvr>
                                        <p:cTn id="51" dur="2000"/>
                                        <p:tgtEl>
                                          <p:spTgt spid="6">
                                            <p:txEl>
                                              <p:pRg st="10" end="10"/>
                                            </p:txEl>
                                          </p:spTgt>
                                        </p:tgtEl>
                                      </p:cBhvr>
                                    </p:animEffect>
                                  </p:childTnLst>
                                </p:cTn>
                              </p:par>
                            </p:childTnLst>
                          </p:cTn>
                        </p:par>
                        <p:par>
                          <p:cTn id="52" fill="hold">
                            <p:stCondLst>
                              <p:cond delay="23000"/>
                            </p:stCondLst>
                            <p:childTnLst>
                              <p:par>
                                <p:cTn id="53" presetID="42" presetClass="exit" presetSubtype="0" fill="hold" grpId="1" nodeType="afterEffect">
                                  <p:stCondLst>
                                    <p:cond delay="0"/>
                                  </p:stCondLst>
                                  <p:childTnLst>
                                    <p:animEffect transition="out" filter="fade">
                                      <p:cBhvr>
                                        <p:cTn id="54" dur="1000"/>
                                        <p:tgtEl>
                                          <p:spTgt spid="5"/>
                                        </p:tgtEl>
                                      </p:cBhvr>
                                    </p:animEffect>
                                    <p:anim calcmode="lin" valueType="num">
                                      <p:cBhvr>
                                        <p:cTn id="55" dur="1000"/>
                                        <p:tgtEl>
                                          <p:spTgt spid="5"/>
                                        </p:tgtEl>
                                        <p:attrNameLst>
                                          <p:attrName>ppt_x</p:attrName>
                                        </p:attrNameLst>
                                      </p:cBhvr>
                                      <p:tavLst>
                                        <p:tav tm="0">
                                          <p:val>
                                            <p:strVal val="ppt_x"/>
                                          </p:val>
                                        </p:tav>
                                        <p:tav tm="100000">
                                          <p:val>
                                            <p:strVal val="ppt_x"/>
                                          </p:val>
                                        </p:tav>
                                      </p:tavLst>
                                    </p:anim>
                                    <p:anim calcmode="lin" valueType="num">
                                      <p:cBhvr>
                                        <p:cTn id="56" dur="1000"/>
                                        <p:tgtEl>
                                          <p:spTgt spid="5"/>
                                        </p:tgtEl>
                                        <p:attrNameLst>
                                          <p:attrName>ppt_y</p:attrName>
                                        </p:attrNameLst>
                                      </p:cBhvr>
                                      <p:tavLst>
                                        <p:tav tm="0">
                                          <p:val>
                                            <p:strVal val="ppt_y"/>
                                          </p:val>
                                        </p:tav>
                                        <p:tav tm="100000">
                                          <p:val>
                                            <p:strVal val="ppt_y+.1"/>
                                          </p:val>
                                        </p:tav>
                                      </p:tavLst>
                                    </p:anim>
                                    <p:set>
                                      <p:cBhvr>
                                        <p:cTn id="57" dur="1" fill="hold">
                                          <p:stCondLst>
                                            <p:cond delay="999"/>
                                          </p:stCondLst>
                                        </p:cTn>
                                        <p:tgtEl>
                                          <p:spTgt spid="5"/>
                                        </p:tgtEl>
                                        <p:attrNameLst>
                                          <p:attrName>style.visibility</p:attrName>
                                        </p:attrNameLst>
                                      </p:cBhvr>
                                      <p:to>
                                        <p:strVal val="hidden"/>
                                      </p:to>
                                    </p:set>
                                  </p:childTnLst>
                                </p:cTn>
                              </p:par>
                            </p:childTnLst>
                          </p:cTn>
                        </p:par>
                        <p:par>
                          <p:cTn id="58" fill="hold">
                            <p:stCondLst>
                              <p:cond delay="24000"/>
                            </p:stCondLst>
                            <p:childTnLst>
                              <p:par>
                                <p:cTn id="59" presetID="49" presetClass="exit" presetSubtype="0" accel="100000" fill="hold" grpId="1" nodeType="afterEffect">
                                  <p:stCondLst>
                                    <p:cond delay="0"/>
                                  </p:stCondLst>
                                  <p:childTnLst>
                                    <p:anim calcmode="lin" valueType="num">
                                      <p:cBhvr>
                                        <p:cTn id="60" dur="500"/>
                                        <p:tgtEl>
                                          <p:spTgt spid="6">
                                            <p:txEl>
                                              <p:pRg st="0" end="0"/>
                                            </p:txEl>
                                          </p:spTgt>
                                        </p:tgtEl>
                                        <p:attrNameLst>
                                          <p:attrName>ppt_w</p:attrName>
                                        </p:attrNameLst>
                                      </p:cBhvr>
                                      <p:tavLst>
                                        <p:tav tm="0">
                                          <p:val>
                                            <p:strVal val="ppt_w"/>
                                          </p:val>
                                        </p:tav>
                                        <p:tav tm="100000">
                                          <p:val>
                                            <p:fltVal val="0"/>
                                          </p:val>
                                        </p:tav>
                                      </p:tavLst>
                                    </p:anim>
                                    <p:anim calcmode="lin" valueType="num">
                                      <p:cBhvr>
                                        <p:cTn id="61" dur="500"/>
                                        <p:tgtEl>
                                          <p:spTgt spid="6">
                                            <p:txEl>
                                              <p:pRg st="0" end="0"/>
                                            </p:txEl>
                                          </p:spTgt>
                                        </p:tgtEl>
                                        <p:attrNameLst>
                                          <p:attrName>ppt_h</p:attrName>
                                        </p:attrNameLst>
                                      </p:cBhvr>
                                      <p:tavLst>
                                        <p:tav tm="0">
                                          <p:val>
                                            <p:strVal val="ppt_h"/>
                                          </p:val>
                                        </p:tav>
                                        <p:tav tm="100000">
                                          <p:val>
                                            <p:fltVal val="0"/>
                                          </p:val>
                                        </p:tav>
                                      </p:tavLst>
                                    </p:anim>
                                    <p:anim calcmode="lin" valueType="num">
                                      <p:cBhvr>
                                        <p:cTn id="62" dur="500"/>
                                        <p:tgtEl>
                                          <p:spTgt spid="6">
                                            <p:txEl>
                                              <p:pRg st="0" end="0"/>
                                            </p:txEl>
                                          </p:spTgt>
                                        </p:tgtEl>
                                        <p:attrNameLst>
                                          <p:attrName>style.rotation</p:attrName>
                                        </p:attrNameLst>
                                      </p:cBhvr>
                                      <p:tavLst>
                                        <p:tav tm="0">
                                          <p:val>
                                            <p:fltVal val="0"/>
                                          </p:val>
                                        </p:tav>
                                        <p:tav tm="100000">
                                          <p:val>
                                            <p:fltVal val="360"/>
                                          </p:val>
                                        </p:tav>
                                      </p:tavLst>
                                    </p:anim>
                                    <p:animEffect transition="out" filter="fade">
                                      <p:cBhvr>
                                        <p:cTn id="63" dur="500"/>
                                        <p:tgtEl>
                                          <p:spTgt spid="6">
                                            <p:txEl>
                                              <p:pRg st="0" end="0"/>
                                            </p:txEl>
                                          </p:spTgt>
                                        </p:tgtEl>
                                      </p:cBhvr>
                                    </p:animEffect>
                                    <p:set>
                                      <p:cBhvr>
                                        <p:cTn id="64" dur="1" fill="hold">
                                          <p:stCondLst>
                                            <p:cond delay="499"/>
                                          </p:stCondLst>
                                        </p:cTn>
                                        <p:tgtEl>
                                          <p:spTgt spid="6">
                                            <p:txEl>
                                              <p:pRg st="0" end="0"/>
                                            </p:txEl>
                                          </p:spTgt>
                                        </p:tgtEl>
                                        <p:attrNameLst>
                                          <p:attrName>style.visibility</p:attrName>
                                        </p:attrNameLst>
                                      </p:cBhvr>
                                      <p:to>
                                        <p:strVal val="hidden"/>
                                      </p:to>
                                    </p:set>
                                  </p:childTnLst>
                                </p:cTn>
                              </p:par>
                            </p:childTnLst>
                          </p:cTn>
                        </p:par>
                        <p:par>
                          <p:cTn id="65" fill="hold">
                            <p:stCondLst>
                              <p:cond delay="24500"/>
                            </p:stCondLst>
                            <p:childTnLst>
                              <p:par>
                                <p:cTn id="66" presetID="49" presetClass="exit" presetSubtype="0" accel="100000" fill="hold" grpId="1" nodeType="afterEffect">
                                  <p:stCondLst>
                                    <p:cond delay="0"/>
                                  </p:stCondLst>
                                  <p:childTnLst>
                                    <p:anim calcmode="lin" valueType="num">
                                      <p:cBhvr>
                                        <p:cTn id="67" dur="500"/>
                                        <p:tgtEl>
                                          <p:spTgt spid="6">
                                            <p:txEl>
                                              <p:pRg st="1" end="1"/>
                                            </p:txEl>
                                          </p:spTgt>
                                        </p:tgtEl>
                                        <p:attrNameLst>
                                          <p:attrName>ppt_w</p:attrName>
                                        </p:attrNameLst>
                                      </p:cBhvr>
                                      <p:tavLst>
                                        <p:tav tm="0">
                                          <p:val>
                                            <p:strVal val="ppt_w"/>
                                          </p:val>
                                        </p:tav>
                                        <p:tav tm="100000">
                                          <p:val>
                                            <p:fltVal val="0"/>
                                          </p:val>
                                        </p:tav>
                                      </p:tavLst>
                                    </p:anim>
                                    <p:anim calcmode="lin" valueType="num">
                                      <p:cBhvr>
                                        <p:cTn id="68" dur="500"/>
                                        <p:tgtEl>
                                          <p:spTgt spid="6">
                                            <p:txEl>
                                              <p:pRg st="1" end="1"/>
                                            </p:txEl>
                                          </p:spTgt>
                                        </p:tgtEl>
                                        <p:attrNameLst>
                                          <p:attrName>ppt_h</p:attrName>
                                        </p:attrNameLst>
                                      </p:cBhvr>
                                      <p:tavLst>
                                        <p:tav tm="0">
                                          <p:val>
                                            <p:strVal val="ppt_h"/>
                                          </p:val>
                                        </p:tav>
                                        <p:tav tm="100000">
                                          <p:val>
                                            <p:fltVal val="0"/>
                                          </p:val>
                                        </p:tav>
                                      </p:tavLst>
                                    </p:anim>
                                    <p:anim calcmode="lin" valueType="num">
                                      <p:cBhvr>
                                        <p:cTn id="69" dur="500"/>
                                        <p:tgtEl>
                                          <p:spTgt spid="6">
                                            <p:txEl>
                                              <p:pRg st="1" end="1"/>
                                            </p:txEl>
                                          </p:spTgt>
                                        </p:tgtEl>
                                        <p:attrNameLst>
                                          <p:attrName>style.rotation</p:attrName>
                                        </p:attrNameLst>
                                      </p:cBhvr>
                                      <p:tavLst>
                                        <p:tav tm="0">
                                          <p:val>
                                            <p:fltVal val="0"/>
                                          </p:val>
                                        </p:tav>
                                        <p:tav tm="100000">
                                          <p:val>
                                            <p:fltVal val="360"/>
                                          </p:val>
                                        </p:tav>
                                      </p:tavLst>
                                    </p:anim>
                                    <p:animEffect transition="out" filter="fade">
                                      <p:cBhvr>
                                        <p:cTn id="70" dur="500"/>
                                        <p:tgtEl>
                                          <p:spTgt spid="6">
                                            <p:txEl>
                                              <p:pRg st="1" end="1"/>
                                            </p:txEl>
                                          </p:spTgt>
                                        </p:tgtEl>
                                      </p:cBhvr>
                                    </p:animEffect>
                                    <p:set>
                                      <p:cBhvr>
                                        <p:cTn id="71" dur="1" fill="hold">
                                          <p:stCondLst>
                                            <p:cond delay="499"/>
                                          </p:stCondLst>
                                        </p:cTn>
                                        <p:tgtEl>
                                          <p:spTgt spid="6">
                                            <p:txEl>
                                              <p:pRg st="1" end="1"/>
                                            </p:txEl>
                                          </p:spTgt>
                                        </p:tgtEl>
                                        <p:attrNameLst>
                                          <p:attrName>style.visibility</p:attrName>
                                        </p:attrNameLst>
                                      </p:cBhvr>
                                      <p:to>
                                        <p:strVal val="hidden"/>
                                      </p:to>
                                    </p:set>
                                  </p:childTnLst>
                                </p:cTn>
                              </p:par>
                            </p:childTnLst>
                          </p:cTn>
                        </p:par>
                        <p:par>
                          <p:cTn id="72" fill="hold">
                            <p:stCondLst>
                              <p:cond delay="25000"/>
                            </p:stCondLst>
                            <p:childTnLst>
                              <p:par>
                                <p:cTn id="73" presetID="49" presetClass="exit" presetSubtype="0" accel="100000" fill="hold" grpId="1" nodeType="afterEffect">
                                  <p:stCondLst>
                                    <p:cond delay="0"/>
                                  </p:stCondLst>
                                  <p:childTnLst>
                                    <p:anim calcmode="lin" valueType="num">
                                      <p:cBhvr>
                                        <p:cTn id="74" dur="500"/>
                                        <p:tgtEl>
                                          <p:spTgt spid="6">
                                            <p:txEl>
                                              <p:pRg st="2" end="2"/>
                                            </p:txEl>
                                          </p:spTgt>
                                        </p:tgtEl>
                                        <p:attrNameLst>
                                          <p:attrName>ppt_w</p:attrName>
                                        </p:attrNameLst>
                                      </p:cBhvr>
                                      <p:tavLst>
                                        <p:tav tm="0">
                                          <p:val>
                                            <p:strVal val="ppt_w"/>
                                          </p:val>
                                        </p:tav>
                                        <p:tav tm="100000">
                                          <p:val>
                                            <p:fltVal val="0"/>
                                          </p:val>
                                        </p:tav>
                                      </p:tavLst>
                                    </p:anim>
                                    <p:anim calcmode="lin" valueType="num">
                                      <p:cBhvr>
                                        <p:cTn id="75" dur="500"/>
                                        <p:tgtEl>
                                          <p:spTgt spid="6">
                                            <p:txEl>
                                              <p:pRg st="2" end="2"/>
                                            </p:txEl>
                                          </p:spTgt>
                                        </p:tgtEl>
                                        <p:attrNameLst>
                                          <p:attrName>ppt_h</p:attrName>
                                        </p:attrNameLst>
                                      </p:cBhvr>
                                      <p:tavLst>
                                        <p:tav tm="0">
                                          <p:val>
                                            <p:strVal val="ppt_h"/>
                                          </p:val>
                                        </p:tav>
                                        <p:tav tm="100000">
                                          <p:val>
                                            <p:fltVal val="0"/>
                                          </p:val>
                                        </p:tav>
                                      </p:tavLst>
                                    </p:anim>
                                    <p:anim calcmode="lin" valueType="num">
                                      <p:cBhvr>
                                        <p:cTn id="76" dur="500"/>
                                        <p:tgtEl>
                                          <p:spTgt spid="6">
                                            <p:txEl>
                                              <p:pRg st="2" end="2"/>
                                            </p:txEl>
                                          </p:spTgt>
                                        </p:tgtEl>
                                        <p:attrNameLst>
                                          <p:attrName>style.rotation</p:attrName>
                                        </p:attrNameLst>
                                      </p:cBhvr>
                                      <p:tavLst>
                                        <p:tav tm="0">
                                          <p:val>
                                            <p:fltVal val="0"/>
                                          </p:val>
                                        </p:tav>
                                        <p:tav tm="100000">
                                          <p:val>
                                            <p:fltVal val="360"/>
                                          </p:val>
                                        </p:tav>
                                      </p:tavLst>
                                    </p:anim>
                                    <p:animEffect transition="out" filter="fade">
                                      <p:cBhvr>
                                        <p:cTn id="77" dur="500"/>
                                        <p:tgtEl>
                                          <p:spTgt spid="6">
                                            <p:txEl>
                                              <p:pRg st="2" end="2"/>
                                            </p:txEl>
                                          </p:spTgt>
                                        </p:tgtEl>
                                      </p:cBhvr>
                                    </p:animEffect>
                                    <p:set>
                                      <p:cBhvr>
                                        <p:cTn id="78" dur="1" fill="hold">
                                          <p:stCondLst>
                                            <p:cond delay="499"/>
                                          </p:stCondLst>
                                        </p:cTn>
                                        <p:tgtEl>
                                          <p:spTgt spid="6">
                                            <p:txEl>
                                              <p:pRg st="2" end="2"/>
                                            </p:txEl>
                                          </p:spTgt>
                                        </p:tgtEl>
                                        <p:attrNameLst>
                                          <p:attrName>style.visibility</p:attrName>
                                        </p:attrNameLst>
                                      </p:cBhvr>
                                      <p:to>
                                        <p:strVal val="hidden"/>
                                      </p:to>
                                    </p:set>
                                  </p:childTnLst>
                                </p:cTn>
                              </p:par>
                            </p:childTnLst>
                          </p:cTn>
                        </p:par>
                        <p:par>
                          <p:cTn id="79" fill="hold">
                            <p:stCondLst>
                              <p:cond delay="25500"/>
                            </p:stCondLst>
                            <p:childTnLst>
                              <p:par>
                                <p:cTn id="80" presetID="49" presetClass="exit" presetSubtype="0" accel="100000" fill="hold" grpId="1" nodeType="afterEffect">
                                  <p:stCondLst>
                                    <p:cond delay="0"/>
                                  </p:stCondLst>
                                  <p:childTnLst>
                                    <p:anim calcmode="lin" valueType="num">
                                      <p:cBhvr>
                                        <p:cTn id="81" dur="500"/>
                                        <p:tgtEl>
                                          <p:spTgt spid="6">
                                            <p:txEl>
                                              <p:pRg st="3" end="3"/>
                                            </p:txEl>
                                          </p:spTgt>
                                        </p:tgtEl>
                                        <p:attrNameLst>
                                          <p:attrName>ppt_w</p:attrName>
                                        </p:attrNameLst>
                                      </p:cBhvr>
                                      <p:tavLst>
                                        <p:tav tm="0">
                                          <p:val>
                                            <p:strVal val="ppt_w"/>
                                          </p:val>
                                        </p:tav>
                                        <p:tav tm="100000">
                                          <p:val>
                                            <p:fltVal val="0"/>
                                          </p:val>
                                        </p:tav>
                                      </p:tavLst>
                                    </p:anim>
                                    <p:anim calcmode="lin" valueType="num">
                                      <p:cBhvr>
                                        <p:cTn id="82" dur="500"/>
                                        <p:tgtEl>
                                          <p:spTgt spid="6">
                                            <p:txEl>
                                              <p:pRg st="3" end="3"/>
                                            </p:txEl>
                                          </p:spTgt>
                                        </p:tgtEl>
                                        <p:attrNameLst>
                                          <p:attrName>ppt_h</p:attrName>
                                        </p:attrNameLst>
                                      </p:cBhvr>
                                      <p:tavLst>
                                        <p:tav tm="0">
                                          <p:val>
                                            <p:strVal val="ppt_h"/>
                                          </p:val>
                                        </p:tav>
                                        <p:tav tm="100000">
                                          <p:val>
                                            <p:fltVal val="0"/>
                                          </p:val>
                                        </p:tav>
                                      </p:tavLst>
                                    </p:anim>
                                    <p:anim calcmode="lin" valueType="num">
                                      <p:cBhvr>
                                        <p:cTn id="83" dur="500"/>
                                        <p:tgtEl>
                                          <p:spTgt spid="6">
                                            <p:txEl>
                                              <p:pRg st="3" end="3"/>
                                            </p:txEl>
                                          </p:spTgt>
                                        </p:tgtEl>
                                        <p:attrNameLst>
                                          <p:attrName>style.rotation</p:attrName>
                                        </p:attrNameLst>
                                      </p:cBhvr>
                                      <p:tavLst>
                                        <p:tav tm="0">
                                          <p:val>
                                            <p:fltVal val="0"/>
                                          </p:val>
                                        </p:tav>
                                        <p:tav tm="100000">
                                          <p:val>
                                            <p:fltVal val="360"/>
                                          </p:val>
                                        </p:tav>
                                      </p:tavLst>
                                    </p:anim>
                                    <p:animEffect transition="out" filter="fade">
                                      <p:cBhvr>
                                        <p:cTn id="84" dur="500"/>
                                        <p:tgtEl>
                                          <p:spTgt spid="6">
                                            <p:txEl>
                                              <p:pRg st="3" end="3"/>
                                            </p:txEl>
                                          </p:spTgt>
                                        </p:tgtEl>
                                      </p:cBhvr>
                                    </p:animEffect>
                                    <p:set>
                                      <p:cBhvr>
                                        <p:cTn id="85" dur="1" fill="hold">
                                          <p:stCondLst>
                                            <p:cond delay="499"/>
                                          </p:stCondLst>
                                        </p:cTn>
                                        <p:tgtEl>
                                          <p:spTgt spid="6">
                                            <p:txEl>
                                              <p:pRg st="3" end="3"/>
                                            </p:txEl>
                                          </p:spTgt>
                                        </p:tgtEl>
                                        <p:attrNameLst>
                                          <p:attrName>style.visibility</p:attrName>
                                        </p:attrNameLst>
                                      </p:cBhvr>
                                      <p:to>
                                        <p:strVal val="hidden"/>
                                      </p:to>
                                    </p:set>
                                  </p:childTnLst>
                                </p:cTn>
                              </p:par>
                            </p:childTnLst>
                          </p:cTn>
                        </p:par>
                        <p:par>
                          <p:cTn id="86" fill="hold">
                            <p:stCondLst>
                              <p:cond delay="26000"/>
                            </p:stCondLst>
                            <p:childTnLst>
                              <p:par>
                                <p:cTn id="87" presetID="49" presetClass="exit" presetSubtype="0" accel="100000" fill="hold" grpId="1" nodeType="afterEffect">
                                  <p:stCondLst>
                                    <p:cond delay="0"/>
                                  </p:stCondLst>
                                  <p:childTnLst>
                                    <p:anim calcmode="lin" valueType="num">
                                      <p:cBhvr>
                                        <p:cTn id="88" dur="500"/>
                                        <p:tgtEl>
                                          <p:spTgt spid="6">
                                            <p:txEl>
                                              <p:pRg st="4" end="4"/>
                                            </p:txEl>
                                          </p:spTgt>
                                        </p:tgtEl>
                                        <p:attrNameLst>
                                          <p:attrName>ppt_w</p:attrName>
                                        </p:attrNameLst>
                                      </p:cBhvr>
                                      <p:tavLst>
                                        <p:tav tm="0">
                                          <p:val>
                                            <p:strVal val="ppt_w"/>
                                          </p:val>
                                        </p:tav>
                                        <p:tav tm="100000">
                                          <p:val>
                                            <p:fltVal val="0"/>
                                          </p:val>
                                        </p:tav>
                                      </p:tavLst>
                                    </p:anim>
                                    <p:anim calcmode="lin" valueType="num">
                                      <p:cBhvr>
                                        <p:cTn id="89" dur="500"/>
                                        <p:tgtEl>
                                          <p:spTgt spid="6">
                                            <p:txEl>
                                              <p:pRg st="4" end="4"/>
                                            </p:txEl>
                                          </p:spTgt>
                                        </p:tgtEl>
                                        <p:attrNameLst>
                                          <p:attrName>ppt_h</p:attrName>
                                        </p:attrNameLst>
                                      </p:cBhvr>
                                      <p:tavLst>
                                        <p:tav tm="0">
                                          <p:val>
                                            <p:strVal val="ppt_h"/>
                                          </p:val>
                                        </p:tav>
                                        <p:tav tm="100000">
                                          <p:val>
                                            <p:fltVal val="0"/>
                                          </p:val>
                                        </p:tav>
                                      </p:tavLst>
                                    </p:anim>
                                    <p:anim calcmode="lin" valueType="num">
                                      <p:cBhvr>
                                        <p:cTn id="90" dur="500"/>
                                        <p:tgtEl>
                                          <p:spTgt spid="6">
                                            <p:txEl>
                                              <p:pRg st="4" end="4"/>
                                            </p:txEl>
                                          </p:spTgt>
                                        </p:tgtEl>
                                        <p:attrNameLst>
                                          <p:attrName>style.rotation</p:attrName>
                                        </p:attrNameLst>
                                      </p:cBhvr>
                                      <p:tavLst>
                                        <p:tav tm="0">
                                          <p:val>
                                            <p:fltVal val="0"/>
                                          </p:val>
                                        </p:tav>
                                        <p:tav tm="100000">
                                          <p:val>
                                            <p:fltVal val="360"/>
                                          </p:val>
                                        </p:tav>
                                      </p:tavLst>
                                    </p:anim>
                                    <p:animEffect transition="out" filter="fade">
                                      <p:cBhvr>
                                        <p:cTn id="91" dur="500"/>
                                        <p:tgtEl>
                                          <p:spTgt spid="6">
                                            <p:txEl>
                                              <p:pRg st="4" end="4"/>
                                            </p:txEl>
                                          </p:spTgt>
                                        </p:tgtEl>
                                      </p:cBhvr>
                                    </p:animEffect>
                                    <p:set>
                                      <p:cBhvr>
                                        <p:cTn id="92" dur="1" fill="hold">
                                          <p:stCondLst>
                                            <p:cond delay="499"/>
                                          </p:stCondLst>
                                        </p:cTn>
                                        <p:tgtEl>
                                          <p:spTgt spid="6">
                                            <p:txEl>
                                              <p:pRg st="4" end="4"/>
                                            </p:txEl>
                                          </p:spTgt>
                                        </p:tgtEl>
                                        <p:attrNameLst>
                                          <p:attrName>style.visibility</p:attrName>
                                        </p:attrNameLst>
                                      </p:cBhvr>
                                      <p:to>
                                        <p:strVal val="hidden"/>
                                      </p:to>
                                    </p:set>
                                  </p:childTnLst>
                                </p:cTn>
                              </p:par>
                            </p:childTnLst>
                          </p:cTn>
                        </p:par>
                        <p:par>
                          <p:cTn id="93" fill="hold">
                            <p:stCondLst>
                              <p:cond delay="26500"/>
                            </p:stCondLst>
                            <p:childTnLst>
                              <p:par>
                                <p:cTn id="94" presetID="49" presetClass="exit" presetSubtype="0" accel="100000" fill="hold" grpId="1" nodeType="afterEffect">
                                  <p:stCondLst>
                                    <p:cond delay="0"/>
                                  </p:stCondLst>
                                  <p:childTnLst>
                                    <p:anim calcmode="lin" valueType="num">
                                      <p:cBhvr>
                                        <p:cTn id="95" dur="500"/>
                                        <p:tgtEl>
                                          <p:spTgt spid="6">
                                            <p:txEl>
                                              <p:pRg st="5" end="5"/>
                                            </p:txEl>
                                          </p:spTgt>
                                        </p:tgtEl>
                                        <p:attrNameLst>
                                          <p:attrName>ppt_w</p:attrName>
                                        </p:attrNameLst>
                                      </p:cBhvr>
                                      <p:tavLst>
                                        <p:tav tm="0">
                                          <p:val>
                                            <p:strVal val="ppt_w"/>
                                          </p:val>
                                        </p:tav>
                                        <p:tav tm="100000">
                                          <p:val>
                                            <p:fltVal val="0"/>
                                          </p:val>
                                        </p:tav>
                                      </p:tavLst>
                                    </p:anim>
                                    <p:anim calcmode="lin" valueType="num">
                                      <p:cBhvr>
                                        <p:cTn id="96" dur="500"/>
                                        <p:tgtEl>
                                          <p:spTgt spid="6">
                                            <p:txEl>
                                              <p:pRg st="5" end="5"/>
                                            </p:txEl>
                                          </p:spTgt>
                                        </p:tgtEl>
                                        <p:attrNameLst>
                                          <p:attrName>ppt_h</p:attrName>
                                        </p:attrNameLst>
                                      </p:cBhvr>
                                      <p:tavLst>
                                        <p:tav tm="0">
                                          <p:val>
                                            <p:strVal val="ppt_h"/>
                                          </p:val>
                                        </p:tav>
                                        <p:tav tm="100000">
                                          <p:val>
                                            <p:fltVal val="0"/>
                                          </p:val>
                                        </p:tav>
                                      </p:tavLst>
                                    </p:anim>
                                    <p:anim calcmode="lin" valueType="num">
                                      <p:cBhvr>
                                        <p:cTn id="97" dur="500"/>
                                        <p:tgtEl>
                                          <p:spTgt spid="6">
                                            <p:txEl>
                                              <p:pRg st="5" end="5"/>
                                            </p:txEl>
                                          </p:spTgt>
                                        </p:tgtEl>
                                        <p:attrNameLst>
                                          <p:attrName>style.rotation</p:attrName>
                                        </p:attrNameLst>
                                      </p:cBhvr>
                                      <p:tavLst>
                                        <p:tav tm="0">
                                          <p:val>
                                            <p:fltVal val="0"/>
                                          </p:val>
                                        </p:tav>
                                        <p:tav tm="100000">
                                          <p:val>
                                            <p:fltVal val="360"/>
                                          </p:val>
                                        </p:tav>
                                      </p:tavLst>
                                    </p:anim>
                                    <p:animEffect transition="out" filter="fade">
                                      <p:cBhvr>
                                        <p:cTn id="98" dur="500"/>
                                        <p:tgtEl>
                                          <p:spTgt spid="6">
                                            <p:txEl>
                                              <p:pRg st="5" end="5"/>
                                            </p:txEl>
                                          </p:spTgt>
                                        </p:tgtEl>
                                      </p:cBhvr>
                                    </p:animEffect>
                                    <p:set>
                                      <p:cBhvr>
                                        <p:cTn id="99" dur="1" fill="hold">
                                          <p:stCondLst>
                                            <p:cond delay="499"/>
                                          </p:stCondLst>
                                        </p:cTn>
                                        <p:tgtEl>
                                          <p:spTgt spid="6">
                                            <p:txEl>
                                              <p:pRg st="5" end="5"/>
                                            </p:txEl>
                                          </p:spTgt>
                                        </p:tgtEl>
                                        <p:attrNameLst>
                                          <p:attrName>style.visibility</p:attrName>
                                        </p:attrNameLst>
                                      </p:cBhvr>
                                      <p:to>
                                        <p:strVal val="hidden"/>
                                      </p:to>
                                    </p:set>
                                  </p:childTnLst>
                                </p:cTn>
                              </p:par>
                            </p:childTnLst>
                          </p:cTn>
                        </p:par>
                        <p:par>
                          <p:cTn id="100" fill="hold">
                            <p:stCondLst>
                              <p:cond delay="27000"/>
                            </p:stCondLst>
                            <p:childTnLst>
                              <p:par>
                                <p:cTn id="101" presetID="49" presetClass="exit" presetSubtype="0" accel="100000" fill="hold" grpId="1" nodeType="afterEffect">
                                  <p:stCondLst>
                                    <p:cond delay="0"/>
                                  </p:stCondLst>
                                  <p:childTnLst>
                                    <p:anim calcmode="lin" valueType="num">
                                      <p:cBhvr>
                                        <p:cTn id="102" dur="500"/>
                                        <p:tgtEl>
                                          <p:spTgt spid="6">
                                            <p:txEl>
                                              <p:pRg st="6" end="6"/>
                                            </p:txEl>
                                          </p:spTgt>
                                        </p:tgtEl>
                                        <p:attrNameLst>
                                          <p:attrName>ppt_w</p:attrName>
                                        </p:attrNameLst>
                                      </p:cBhvr>
                                      <p:tavLst>
                                        <p:tav tm="0">
                                          <p:val>
                                            <p:strVal val="ppt_w"/>
                                          </p:val>
                                        </p:tav>
                                        <p:tav tm="100000">
                                          <p:val>
                                            <p:fltVal val="0"/>
                                          </p:val>
                                        </p:tav>
                                      </p:tavLst>
                                    </p:anim>
                                    <p:anim calcmode="lin" valueType="num">
                                      <p:cBhvr>
                                        <p:cTn id="103" dur="500"/>
                                        <p:tgtEl>
                                          <p:spTgt spid="6">
                                            <p:txEl>
                                              <p:pRg st="6" end="6"/>
                                            </p:txEl>
                                          </p:spTgt>
                                        </p:tgtEl>
                                        <p:attrNameLst>
                                          <p:attrName>ppt_h</p:attrName>
                                        </p:attrNameLst>
                                      </p:cBhvr>
                                      <p:tavLst>
                                        <p:tav tm="0">
                                          <p:val>
                                            <p:strVal val="ppt_h"/>
                                          </p:val>
                                        </p:tav>
                                        <p:tav tm="100000">
                                          <p:val>
                                            <p:fltVal val="0"/>
                                          </p:val>
                                        </p:tav>
                                      </p:tavLst>
                                    </p:anim>
                                    <p:anim calcmode="lin" valueType="num">
                                      <p:cBhvr>
                                        <p:cTn id="104" dur="500"/>
                                        <p:tgtEl>
                                          <p:spTgt spid="6">
                                            <p:txEl>
                                              <p:pRg st="6" end="6"/>
                                            </p:txEl>
                                          </p:spTgt>
                                        </p:tgtEl>
                                        <p:attrNameLst>
                                          <p:attrName>style.rotation</p:attrName>
                                        </p:attrNameLst>
                                      </p:cBhvr>
                                      <p:tavLst>
                                        <p:tav tm="0">
                                          <p:val>
                                            <p:fltVal val="0"/>
                                          </p:val>
                                        </p:tav>
                                        <p:tav tm="100000">
                                          <p:val>
                                            <p:fltVal val="360"/>
                                          </p:val>
                                        </p:tav>
                                      </p:tavLst>
                                    </p:anim>
                                    <p:animEffect transition="out" filter="fade">
                                      <p:cBhvr>
                                        <p:cTn id="105" dur="500"/>
                                        <p:tgtEl>
                                          <p:spTgt spid="6">
                                            <p:txEl>
                                              <p:pRg st="6" end="6"/>
                                            </p:txEl>
                                          </p:spTgt>
                                        </p:tgtEl>
                                      </p:cBhvr>
                                    </p:animEffect>
                                    <p:set>
                                      <p:cBhvr>
                                        <p:cTn id="106" dur="1" fill="hold">
                                          <p:stCondLst>
                                            <p:cond delay="499"/>
                                          </p:stCondLst>
                                        </p:cTn>
                                        <p:tgtEl>
                                          <p:spTgt spid="6">
                                            <p:txEl>
                                              <p:pRg st="6" end="6"/>
                                            </p:txEl>
                                          </p:spTgt>
                                        </p:tgtEl>
                                        <p:attrNameLst>
                                          <p:attrName>style.visibility</p:attrName>
                                        </p:attrNameLst>
                                      </p:cBhvr>
                                      <p:to>
                                        <p:strVal val="hidden"/>
                                      </p:to>
                                    </p:set>
                                  </p:childTnLst>
                                </p:cTn>
                              </p:par>
                            </p:childTnLst>
                          </p:cTn>
                        </p:par>
                        <p:par>
                          <p:cTn id="107" fill="hold">
                            <p:stCondLst>
                              <p:cond delay="27500"/>
                            </p:stCondLst>
                            <p:childTnLst>
                              <p:par>
                                <p:cTn id="108" presetID="49" presetClass="exit" presetSubtype="0" accel="100000" fill="hold" grpId="1" nodeType="afterEffect">
                                  <p:stCondLst>
                                    <p:cond delay="0"/>
                                  </p:stCondLst>
                                  <p:childTnLst>
                                    <p:anim calcmode="lin" valueType="num">
                                      <p:cBhvr>
                                        <p:cTn id="109" dur="500"/>
                                        <p:tgtEl>
                                          <p:spTgt spid="6">
                                            <p:txEl>
                                              <p:pRg st="7" end="7"/>
                                            </p:txEl>
                                          </p:spTgt>
                                        </p:tgtEl>
                                        <p:attrNameLst>
                                          <p:attrName>ppt_w</p:attrName>
                                        </p:attrNameLst>
                                      </p:cBhvr>
                                      <p:tavLst>
                                        <p:tav tm="0">
                                          <p:val>
                                            <p:strVal val="ppt_w"/>
                                          </p:val>
                                        </p:tav>
                                        <p:tav tm="100000">
                                          <p:val>
                                            <p:fltVal val="0"/>
                                          </p:val>
                                        </p:tav>
                                      </p:tavLst>
                                    </p:anim>
                                    <p:anim calcmode="lin" valueType="num">
                                      <p:cBhvr>
                                        <p:cTn id="110" dur="500"/>
                                        <p:tgtEl>
                                          <p:spTgt spid="6">
                                            <p:txEl>
                                              <p:pRg st="7" end="7"/>
                                            </p:txEl>
                                          </p:spTgt>
                                        </p:tgtEl>
                                        <p:attrNameLst>
                                          <p:attrName>ppt_h</p:attrName>
                                        </p:attrNameLst>
                                      </p:cBhvr>
                                      <p:tavLst>
                                        <p:tav tm="0">
                                          <p:val>
                                            <p:strVal val="ppt_h"/>
                                          </p:val>
                                        </p:tav>
                                        <p:tav tm="100000">
                                          <p:val>
                                            <p:fltVal val="0"/>
                                          </p:val>
                                        </p:tav>
                                      </p:tavLst>
                                    </p:anim>
                                    <p:anim calcmode="lin" valueType="num">
                                      <p:cBhvr>
                                        <p:cTn id="111" dur="500"/>
                                        <p:tgtEl>
                                          <p:spTgt spid="6">
                                            <p:txEl>
                                              <p:pRg st="7" end="7"/>
                                            </p:txEl>
                                          </p:spTgt>
                                        </p:tgtEl>
                                        <p:attrNameLst>
                                          <p:attrName>style.rotation</p:attrName>
                                        </p:attrNameLst>
                                      </p:cBhvr>
                                      <p:tavLst>
                                        <p:tav tm="0">
                                          <p:val>
                                            <p:fltVal val="0"/>
                                          </p:val>
                                        </p:tav>
                                        <p:tav tm="100000">
                                          <p:val>
                                            <p:fltVal val="360"/>
                                          </p:val>
                                        </p:tav>
                                      </p:tavLst>
                                    </p:anim>
                                    <p:animEffect transition="out" filter="fade">
                                      <p:cBhvr>
                                        <p:cTn id="112" dur="500"/>
                                        <p:tgtEl>
                                          <p:spTgt spid="6">
                                            <p:txEl>
                                              <p:pRg st="7" end="7"/>
                                            </p:txEl>
                                          </p:spTgt>
                                        </p:tgtEl>
                                      </p:cBhvr>
                                    </p:animEffect>
                                    <p:set>
                                      <p:cBhvr>
                                        <p:cTn id="113" dur="1" fill="hold">
                                          <p:stCondLst>
                                            <p:cond delay="499"/>
                                          </p:stCondLst>
                                        </p:cTn>
                                        <p:tgtEl>
                                          <p:spTgt spid="6">
                                            <p:txEl>
                                              <p:pRg st="7" end="7"/>
                                            </p:txEl>
                                          </p:spTgt>
                                        </p:tgtEl>
                                        <p:attrNameLst>
                                          <p:attrName>style.visibility</p:attrName>
                                        </p:attrNameLst>
                                      </p:cBhvr>
                                      <p:to>
                                        <p:strVal val="hidden"/>
                                      </p:to>
                                    </p:set>
                                  </p:childTnLst>
                                </p:cTn>
                              </p:par>
                            </p:childTnLst>
                          </p:cTn>
                        </p:par>
                        <p:par>
                          <p:cTn id="114" fill="hold">
                            <p:stCondLst>
                              <p:cond delay="28000"/>
                            </p:stCondLst>
                            <p:childTnLst>
                              <p:par>
                                <p:cTn id="115" presetID="49" presetClass="exit" presetSubtype="0" accel="100000" fill="hold" grpId="1" nodeType="afterEffect">
                                  <p:stCondLst>
                                    <p:cond delay="0"/>
                                  </p:stCondLst>
                                  <p:childTnLst>
                                    <p:anim calcmode="lin" valueType="num">
                                      <p:cBhvr>
                                        <p:cTn id="116" dur="500"/>
                                        <p:tgtEl>
                                          <p:spTgt spid="6">
                                            <p:txEl>
                                              <p:pRg st="8" end="8"/>
                                            </p:txEl>
                                          </p:spTgt>
                                        </p:tgtEl>
                                        <p:attrNameLst>
                                          <p:attrName>ppt_w</p:attrName>
                                        </p:attrNameLst>
                                      </p:cBhvr>
                                      <p:tavLst>
                                        <p:tav tm="0">
                                          <p:val>
                                            <p:strVal val="ppt_w"/>
                                          </p:val>
                                        </p:tav>
                                        <p:tav tm="100000">
                                          <p:val>
                                            <p:fltVal val="0"/>
                                          </p:val>
                                        </p:tav>
                                      </p:tavLst>
                                    </p:anim>
                                    <p:anim calcmode="lin" valueType="num">
                                      <p:cBhvr>
                                        <p:cTn id="117" dur="500"/>
                                        <p:tgtEl>
                                          <p:spTgt spid="6">
                                            <p:txEl>
                                              <p:pRg st="8" end="8"/>
                                            </p:txEl>
                                          </p:spTgt>
                                        </p:tgtEl>
                                        <p:attrNameLst>
                                          <p:attrName>ppt_h</p:attrName>
                                        </p:attrNameLst>
                                      </p:cBhvr>
                                      <p:tavLst>
                                        <p:tav tm="0">
                                          <p:val>
                                            <p:strVal val="ppt_h"/>
                                          </p:val>
                                        </p:tav>
                                        <p:tav tm="100000">
                                          <p:val>
                                            <p:fltVal val="0"/>
                                          </p:val>
                                        </p:tav>
                                      </p:tavLst>
                                    </p:anim>
                                    <p:anim calcmode="lin" valueType="num">
                                      <p:cBhvr>
                                        <p:cTn id="118" dur="500"/>
                                        <p:tgtEl>
                                          <p:spTgt spid="6">
                                            <p:txEl>
                                              <p:pRg st="8" end="8"/>
                                            </p:txEl>
                                          </p:spTgt>
                                        </p:tgtEl>
                                        <p:attrNameLst>
                                          <p:attrName>style.rotation</p:attrName>
                                        </p:attrNameLst>
                                      </p:cBhvr>
                                      <p:tavLst>
                                        <p:tav tm="0">
                                          <p:val>
                                            <p:fltVal val="0"/>
                                          </p:val>
                                        </p:tav>
                                        <p:tav tm="100000">
                                          <p:val>
                                            <p:fltVal val="360"/>
                                          </p:val>
                                        </p:tav>
                                      </p:tavLst>
                                    </p:anim>
                                    <p:animEffect transition="out" filter="fade">
                                      <p:cBhvr>
                                        <p:cTn id="119" dur="500"/>
                                        <p:tgtEl>
                                          <p:spTgt spid="6">
                                            <p:txEl>
                                              <p:pRg st="8" end="8"/>
                                            </p:txEl>
                                          </p:spTgt>
                                        </p:tgtEl>
                                      </p:cBhvr>
                                    </p:animEffect>
                                    <p:set>
                                      <p:cBhvr>
                                        <p:cTn id="120" dur="1" fill="hold">
                                          <p:stCondLst>
                                            <p:cond delay="499"/>
                                          </p:stCondLst>
                                        </p:cTn>
                                        <p:tgtEl>
                                          <p:spTgt spid="6">
                                            <p:txEl>
                                              <p:pRg st="8" end="8"/>
                                            </p:txEl>
                                          </p:spTgt>
                                        </p:tgtEl>
                                        <p:attrNameLst>
                                          <p:attrName>style.visibility</p:attrName>
                                        </p:attrNameLst>
                                      </p:cBhvr>
                                      <p:to>
                                        <p:strVal val="hidden"/>
                                      </p:to>
                                    </p:set>
                                  </p:childTnLst>
                                </p:cTn>
                              </p:par>
                            </p:childTnLst>
                          </p:cTn>
                        </p:par>
                        <p:par>
                          <p:cTn id="121" fill="hold">
                            <p:stCondLst>
                              <p:cond delay="28500"/>
                            </p:stCondLst>
                            <p:childTnLst>
                              <p:par>
                                <p:cTn id="122" presetID="49" presetClass="exit" presetSubtype="0" accel="100000" fill="hold" grpId="1" nodeType="afterEffect">
                                  <p:stCondLst>
                                    <p:cond delay="0"/>
                                  </p:stCondLst>
                                  <p:childTnLst>
                                    <p:anim calcmode="lin" valueType="num">
                                      <p:cBhvr>
                                        <p:cTn id="123" dur="500"/>
                                        <p:tgtEl>
                                          <p:spTgt spid="6">
                                            <p:txEl>
                                              <p:pRg st="9" end="9"/>
                                            </p:txEl>
                                          </p:spTgt>
                                        </p:tgtEl>
                                        <p:attrNameLst>
                                          <p:attrName>ppt_w</p:attrName>
                                        </p:attrNameLst>
                                      </p:cBhvr>
                                      <p:tavLst>
                                        <p:tav tm="0">
                                          <p:val>
                                            <p:strVal val="ppt_w"/>
                                          </p:val>
                                        </p:tav>
                                        <p:tav tm="100000">
                                          <p:val>
                                            <p:fltVal val="0"/>
                                          </p:val>
                                        </p:tav>
                                      </p:tavLst>
                                    </p:anim>
                                    <p:anim calcmode="lin" valueType="num">
                                      <p:cBhvr>
                                        <p:cTn id="124" dur="500"/>
                                        <p:tgtEl>
                                          <p:spTgt spid="6">
                                            <p:txEl>
                                              <p:pRg st="9" end="9"/>
                                            </p:txEl>
                                          </p:spTgt>
                                        </p:tgtEl>
                                        <p:attrNameLst>
                                          <p:attrName>ppt_h</p:attrName>
                                        </p:attrNameLst>
                                      </p:cBhvr>
                                      <p:tavLst>
                                        <p:tav tm="0">
                                          <p:val>
                                            <p:strVal val="ppt_h"/>
                                          </p:val>
                                        </p:tav>
                                        <p:tav tm="100000">
                                          <p:val>
                                            <p:fltVal val="0"/>
                                          </p:val>
                                        </p:tav>
                                      </p:tavLst>
                                    </p:anim>
                                    <p:anim calcmode="lin" valueType="num">
                                      <p:cBhvr>
                                        <p:cTn id="125" dur="500"/>
                                        <p:tgtEl>
                                          <p:spTgt spid="6">
                                            <p:txEl>
                                              <p:pRg st="9" end="9"/>
                                            </p:txEl>
                                          </p:spTgt>
                                        </p:tgtEl>
                                        <p:attrNameLst>
                                          <p:attrName>style.rotation</p:attrName>
                                        </p:attrNameLst>
                                      </p:cBhvr>
                                      <p:tavLst>
                                        <p:tav tm="0">
                                          <p:val>
                                            <p:fltVal val="0"/>
                                          </p:val>
                                        </p:tav>
                                        <p:tav tm="100000">
                                          <p:val>
                                            <p:fltVal val="360"/>
                                          </p:val>
                                        </p:tav>
                                      </p:tavLst>
                                    </p:anim>
                                    <p:animEffect transition="out" filter="fade">
                                      <p:cBhvr>
                                        <p:cTn id="126" dur="500"/>
                                        <p:tgtEl>
                                          <p:spTgt spid="6">
                                            <p:txEl>
                                              <p:pRg st="9" end="9"/>
                                            </p:txEl>
                                          </p:spTgt>
                                        </p:tgtEl>
                                      </p:cBhvr>
                                    </p:animEffect>
                                    <p:set>
                                      <p:cBhvr>
                                        <p:cTn id="127" dur="1" fill="hold">
                                          <p:stCondLst>
                                            <p:cond delay="499"/>
                                          </p:stCondLst>
                                        </p:cTn>
                                        <p:tgtEl>
                                          <p:spTgt spid="6">
                                            <p:txEl>
                                              <p:pRg st="9" end="9"/>
                                            </p:txEl>
                                          </p:spTgt>
                                        </p:tgtEl>
                                        <p:attrNameLst>
                                          <p:attrName>style.visibility</p:attrName>
                                        </p:attrNameLst>
                                      </p:cBhvr>
                                      <p:to>
                                        <p:strVal val="hidden"/>
                                      </p:to>
                                    </p:set>
                                  </p:childTnLst>
                                </p:cTn>
                              </p:par>
                            </p:childTnLst>
                          </p:cTn>
                        </p:par>
                        <p:par>
                          <p:cTn id="128" fill="hold">
                            <p:stCondLst>
                              <p:cond delay="29000"/>
                            </p:stCondLst>
                            <p:childTnLst>
                              <p:par>
                                <p:cTn id="129" presetID="49" presetClass="exit" presetSubtype="0" accel="100000" fill="hold" grpId="1" nodeType="afterEffect">
                                  <p:stCondLst>
                                    <p:cond delay="0"/>
                                  </p:stCondLst>
                                  <p:childTnLst>
                                    <p:anim calcmode="lin" valueType="num">
                                      <p:cBhvr>
                                        <p:cTn id="130" dur="500"/>
                                        <p:tgtEl>
                                          <p:spTgt spid="6">
                                            <p:txEl>
                                              <p:pRg st="10" end="10"/>
                                            </p:txEl>
                                          </p:spTgt>
                                        </p:tgtEl>
                                        <p:attrNameLst>
                                          <p:attrName>ppt_w</p:attrName>
                                        </p:attrNameLst>
                                      </p:cBhvr>
                                      <p:tavLst>
                                        <p:tav tm="0">
                                          <p:val>
                                            <p:strVal val="ppt_w"/>
                                          </p:val>
                                        </p:tav>
                                        <p:tav tm="100000">
                                          <p:val>
                                            <p:fltVal val="0"/>
                                          </p:val>
                                        </p:tav>
                                      </p:tavLst>
                                    </p:anim>
                                    <p:anim calcmode="lin" valueType="num">
                                      <p:cBhvr>
                                        <p:cTn id="131" dur="500"/>
                                        <p:tgtEl>
                                          <p:spTgt spid="6">
                                            <p:txEl>
                                              <p:pRg st="10" end="10"/>
                                            </p:txEl>
                                          </p:spTgt>
                                        </p:tgtEl>
                                        <p:attrNameLst>
                                          <p:attrName>ppt_h</p:attrName>
                                        </p:attrNameLst>
                                      </p:cBhvr>
                                      <p:tavLst>
                                        <p:tav tm="0">
                                          <p:val>
                                            <p:strVal val="ppt_h"/>
                                          </p:val>
                                        </p:tav>
                                        <p:tav tm="100000">
                                          <p:val>
                                            <p:fltVal val="0"/>
                                          </p:val>
                                        </p:tav>
                                      </p:tavLst>
                                    </p:anim>
                                    <p:anim calcmode="lin" valueType="num">
                                      <p:cBhvr>
                                        <p:cTn id="132" dur="500"/>
                                        <p:tgtEl>
                                          <p:spTgt spid="6">
                                            <p:txEl>
                                              <p:pRg st="10" end="10"/>
                                            </p:txEl>
                                          </p:spTgt>
                                        </p:tgtEl>
                                        <p:attrNameLst>
                                          <p:attrName>style.rotation</p:attrName>
                                        </p:attrNameLst>
                                      </p:cBhvr>
                                      <p:tavLst>
                                        <p:tav tm="0">
                                          <p:val>
                                            <p:fltVal val="0"/>
                                          </p:val>
                                        </p:tav>
                                        <p:tav tm="100000">
                                          <p:val>
                                            <p:fltVal val="360"/>
                                          </p:val>
                                        </p:tav>
                                      </p:tavLst>
                                    </p:anim>
                                    <p:animEffect transition="out" filter="fade">
                                      <p:cBhvr>
                                        <p:cTn id="133" dur="500"/>
                                        <p:tgtEl>
                                          <p:spTgt spid="6">
                                            <p:txEl>
                                              <p:pRg st="10" end="10"/>
                                            </p:txEl>
                                          </p:spTgt>
                                        </p:tgtEl>
                                      </p:cBhvr>
                                    </p:animEffect>
                                    <p:set>
                                      <p:cBhvr>
                                        <p:cTn id="134" dur="1" fill="hold">
                                          <p:stCondLst>
                                            <p:cond delay="499"/>
                                          </p:stCondLst>
                                        </p:cTn>
                                        <p:tgtEl>
                                          <p:spTgt spid="6">
                                            <p:txEl>
                                              <p:pRg st="10" end="10"/>
                                            </p:txEl>
                                          </p:spTgt>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6" grpId="0" build="p"/>
      <p:bldP spid="6" grpId="1" build="p"/>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l="-10000" r="-10000"/>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33400" y="0"/>
            <a:ext cx="7924800" cy="1470025"/>
          </a:xfrm>
        </p:spPr>
        <p:txBody>
          <a:bodyPr/>
          <a:lstStyle/>
          <a:p>
            <a:r>
              <a:rPr lang="en-US" dirty="0" smtClean="0"/>
              <a:t>Watersheds of Elk County</a:t>
            </a:r>
            <a:endParaRPr lang="en-US" dirty="0"/>
          </a:p>
        </p:txBody>
      </p:sp>
      <p:sp>
        <p:nvSpPr>
          <p:cNvPr id="3" name="Subtitle 2"/>
          <p:cNvSpPr>
            <a:spLocks noGrp="1"/>
          </p:cNvSpPr>
          <p:nvPr>
            <p:ph type="subTitle" idx="1"/>
          </p:nvPr>
        </p:nvSpPr>
        <p:spPr>
          <a:xfrm>
            <a:off x="0" y="5257800"/>
            <a:ext cx="6400800" cy="1752600"/>
          </a:xfrm>
        </p:spPr>
        <p:txBody>
          <a:bodyPr>
            <a:normAutofit/>
          </a:bodyPr>
          <a:lstStyle/>
          <a:p>
            <a:pPr algn="l"/>
            <a:r>
              <a:rPr lang="en-US" dirty="0" smtClean="0">
                <a:solidFill>
                  <a:schemeClr val="tx1"/>
                </a:solidFill>
              </a:rPr>
              <a:t>Presented By:</a:t>
            </a:r>
          </a:p>
          <a:p>
            <a:pPr algn="l"/>
            <a:r>
              <a:rPr lang="en-US" sz="2400" dirty="0" smtClean="0">
                <a:solidFill>
                  <a:schemeClr val="tx1"/>
                </a:solidFill>
              </a:rPr>
              <a:t>Wetlands Club and Ecology Class of </a:t>
            </a:r>
          </a:p>
          <a:p>
            <a:pPr algn="l"/>
            <a:r>
              <a:rPr lang="en-US" sz="2400" dirty="0" smtClean="0">
                <a:solidFill>
                  <a:schemeClr val="tx1"/>
                </a:solidFill>
              </a:rPr>
              <a:t>Elk County Catholic High School, St. Marys, PA</a:t>
            </a:r>
            <a:endParaRPr lang="en-US" sz="2400" dirty="0">
              <a:solidFill>
                <a:schemeClr val="tx1"/>
              </a:solidFill>
            </a:endParaRPr>
          </a:p>
        </p:txBody>
      </p:sp>
    </p:spTree>
  </p:cSld>
  <p:clrMapOvr>
    <a:masterClrMapping/>
  </p:clrMapOvr>
  <p:transition advClick="0" advTm="5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2" presetClass="entr" presetSubtype="4" fill="hold" grpId="0" nodeType="after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20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3" dur="20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par>
                          <p:cTn id="14" fill="hold">
                            <p:stCondLst>
                              <p:cond delay="3000"/>
                            </p:stCondLst>
                            <p:childTnLst>
                              <p:par>
                                <p:cTn id="15" presetID="2" presetClass="entr" presetSubtype="4" fill="hold" grpId="0" nodeType="after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 calcmode="lin" valueType="num">
                                      <p:cBhvr additive="base">
                                        <p:cTn id="17" dur="20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8" dur="20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par>
                          <p:cTn id="19" fill="hold">
                            <p:stCondLst>
                              <p:cond delay="5000"/>
                            </p:stCondLst>
                            <p:childTnLst>
                              <p:par>
                                <p:cTn id="20" presetID="2" presetClass="entr" presetSubtype="4" fill="hold" grpId="0" nodeType="after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 calcmode="lin" valueType="num">
                                      <p:cBhvr additive="base">
                                        <p:cTn id="22" dur="20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3" dur="20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par>
                          <p:cTn id="24" fill="hold">
                            <p:stCondLst>
                              <p:cond delay="7000"/>
                            </p:stCondLst>
                            <p:childTnLst>
                              <p:par>
                                <p:cTn id="25" presetID="2" presetClass="exit" presetSubtype="4" fill="hold" grpId="1" nodeType="afterEffect">
                                  <p:stCondLst>
                                    <p:cond delay="0"/>
                                  </p:stCondLst>
                                  <p:childTnLst>
                                    <p:anim calcmode="lin" valueType="num">
                                      <p:cBhvr additive="base">
                                        <p:cTn id="26" dur="2000"/>
                                        <p:tgtEl>
                                          <p:spTgt spid="2"/>
                                        </p:tgtEl>
                                        <p:attrNameLst>
                                          <p:attrName>ppt_x</p:attrName>
                                        </p:attrNameLst>
                                      </p:cBhvr>
                                      <p:tavLst>
                                        <p:tav tm="0">
                                          <p:val>
                                            <p:strVal val="ppt_x"/>
                                          </p:val>
                                        </p:tav>
                                        <p:tav tm="100000">
                                          <p:val>
                                            <p:strVal val="ppt_x"/>
                                          </p:val>
                                        </p:tav>
                                      </p:tavLst>
                                    </p:anim>
                                    <p:anim calcmode="lin" valueType="num">
                                      <p:cBhvr additive="base">
                                        <p:cTn id="27" dur="2000"/>
                                        <p:tgtEl>
                                          <p:spTgt spid="2"/>
                                        </p:tgtEl>
                                        <p:attrNameLst>
                                          <p:attrName>ppt_y</p:attrName>
                                        </p:attrNameLst>
                                      </p:cBhvr>
                                      <p:tavLst>
                                        <p:tav tm="0">
                                          <p:val>
                                            <p:strVal val="ppt_y"/>
                                          </p:val>
                                        </p:tav>
                                        <p:tav tm="100000">
                                          <p:val>
                                            <p:strVal val="1+ppt_h/2"/>
                                          </p:val>
                                        </p:tav>
                                      </p:tavLst>
                                    </p:anim>
                                    <p:set>
                                      <p:cBhvr>
                                        <p:cTn id="28" dur="1" fill="hold">
                                          <p:stCondLst>
                                            <p:cond delay="1999"/>
                                          </p:stCondLst>
                                        </p:cTn>
                                        <p:tgtEl>
                                          <p:spTgt spid="2"/>
                                        </p:tgtEl>
                                        <p:attrNameLst>
                                          <p:attrName>style.visibility</p:attrName>
                                        </p:attrNameLst>
                                      </p:cBhvr>
                                      <p:to>
                                        <p:strVal val="hidden"/>
                                      </p:to>
                                    </p:set>
                                  </p:childTnLst>
                                </p:cTn>
                              </p:par>
                            </p:childTnLst>
                          </p:cTn>
                        </p:par>
                        <p:par>
                          <p:cTn id="29" fill="hold">
                            <p:stCondLst>
                              <p:cond delay="9000"/>
                            </p:stCondLst>
                            <p:childTnLst>
                              <p:par>
                                <p:cTn id="30" presetID="2" presetClass="exit" presetSubtype="4" fill="hold" grpId="1" nodeType="afterEffect">
                                  <p:stCondLst>
                                    <p:cond delay="0"/>
                                  </p:stCondLst>
                                  <p:childTnLst>
                                    <p:anim calcmode="lin" valueType="num">
                                      <p:cBhvr additive="base">
                                        <p:cTn id="31" dur="2000"/>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32" dur="2000"/>
                                        <p:tgtEl>
                                          <p:spTgt spid="3">
                                            <p:txEl>
                                              <p:pRg st="0" end="0"/>
                                            </p:txEl>
                                          </p:spTgt>
                                        </p:tgtEl>
                                        <p:attrNameLst>
                                          <p:attrName>ppt_y</p:attrName>
                                        </p:attrNameLst>
                                      </p:cBhvr>
                                      <p:tavLst>
                                        <p:tav tm="0">
                                          <p:val>
                                            <p:strVal val="ppt_y"/>
                                          </p:val>
                                        </p:tav>
                                        <p:tav tm="100000">
                                          <p:val>
                                            <p:strVal val="1+ppt_h/2"/>
                                          </p:val>
                                        </p:tav>
                                      </p:tavLst>
                                    </p:anim>
                                    <p:set>
                                      <p:cBhvr>
                                        <p:cTn id="33" dur="1" fill="hold">
                                          <p:stCondLst>
                                            <p:cond delay="1999"/>
                                          </p:stCondLst>
                                        </p:cTn>
                                        <p:tgtEl>
                                          <p:spTgt spid="3">
                                            <p:txEl>
                                              <p:pRg st="0" end="0"/>
                                            </p:txEl>
                                          </p:spTgt>
                                        </p:tgtEl>
                                        <p:attrNameLst>
                                          <p:attrName>style.visibility</p:attrName>
                                        </p:attrNameLst>
                                      </p:cBhvr>
                                      <p:to>
                                        <p:strVal val="hidden"/>
                                      </p:to>
                                    </p:set>
                                  </p:childTnLst>
                                </p:cTn>
                              </p:par>
                              <p:par>
                                <p:cTn id="34" presetID="2" presetClass="exit" presetSubtype="4" fill="hold" grpId="1" nodeType="withEffect">
                                  <p:stCondLst>
                                    <p:cond delay="0"/>
                                  </p:stCondLst>
                                  <p:childTnLst>
                                    <p:anim calcmode="lin" valueType="num">
                                      <p:cBhvr additive="base">
                                        <p:cTn id="35" dur="2000"/>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36" dur="2000"/>
                                        <p:tgtEl>
                                          <p:spTgt spid="3">
                                            <p:txEl>
                                              <p:pRg st="1" end="1"/>
                                            </p:txEl>
                                          </p:spTgt>
                                        </p:tgtEl>
                                        <p:attrNameLst>
                                          <p:attrName>ppt_y</p:attrName>
                                        </p:attrNameLst>
                                      </p:cBhvr>
                                      <p:tavLst>
                                        <p:tav tm="0">
                                          <p:val>
                                            <p:strVal val="ppt_y"/>
                                          </p:val>
                                        </p:tav>
                                        <p:tav tm="100000">
                                          <p:val>
                                            <p:strVal val="1+ppt_h/2"/>
                                          </p:val>
                                        </p:tav>
                                      </p:tavLst>
                                    </p:anim>
                                    <p:set>
                                      <p:cBhvr>
                                        <p:cTn id="37" dur="1" fill="hold">
                                          <p:stCondLst>
                                            <p:cond delay="1999"/>
                                          </p:stCondLst>
                                        </p:cTn>
                                        <p:tgtEl>
                                          <p:spTgt spid="3">
                                            <p:txEl>
                                              <p:pRg st="1" end="1"/>
                                            </p:txEl>
                                          </p:spTgt>
                                        </p:tgtEl>
                                        <p:attrNameLst>
                                          <p:attrName>style.visibility</p:attrName>
                                        </p:attrNameLst>
                                      </p:cBhvr>
                                      <p:to>
                                        <p:strVal val="hidden"/>
                                      </p:to>
                                    </p:set>
                                  </p:childTnLst>
                                </p:cTn>
                              </p:par>
                              <p:par>
                                <p:cTn id="38" presetID="2" presetClass="exit" presetSubtype="4" fill="hold" grpId="1" nodeType="withEffect">
                                  <p:stCondLst>
                                    <p:cond delay="0"/>
                                  </p:stCondLst>
                                  <p:childTnLst>
                                    <p:anim calcmode="lin" valueType="num">
                                      <p:cBhvr additive="base">
                                        <p:cTn id="39" dur="2000"/>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40" dur="2000"/>
                                        <p:tgtEl>
                                          <p:spTgt spid="3">
                                            <p:txEl>
                                              <p:pRg st="2" end="2"/>
                                            </p:txEl>
                                          </p:spTgt>
                                        </p:tgtEl>
                                        <p:attrNameLst>
                                          <p:attrName>ppt_y</p:attrName>
                                        </p:attrNameLst>
                                      </p:cBhvr>
                                      <p:tavLst>
                                        <p:tav tm="0">
                                          <p:val>
                                            <p:strVal val="ppt_y"/>
                                          </p:val>
                                        </p:tav>
                                        <p:tav tm="100000">
                                          <p:val>
                                            <p:strVal val="1+ppt_h/2"/>
                                          </p:val>
                                        </p:tav>
                                      </p:tavLst>
                                    </p:anim>
                                    <p:set>
                                      <p:cBhvr>
                                        <p:cTn id="41" dur="1" fill="hold">
                                          <p:stCondLst>
                                            <p:cond delay="1999"/>
                                          </p:stCondLst>
                                        </p:cTn>
                                        <p:tgtEl>
                                          <p:spTgt spid="3">
                                            <p:txEl>
                                              <p:pRg st="2" end="2"/>
                                            </p:txEl>
                                          </p:spTgt>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uiExpand="1" build="p"/>
      <p:bldP spid="3" grpId="1" uiExpand="1"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watersheds-elk_county.png"/>
          <p:cNvPicPr>
            <a:picLocks noGrp="1" noChangeAspect="1"/>
          </p:cNvPicPr>
          <p:nvPr>
            <p:ph idx="1"/>
          </p:nvPr>
        </p:nvPicPr>
        <p:blipFill>
          <a:blip r:embed="rId3" cstate="print"/>
          <a:stretch>
            <a:fillRect/>
          </a:stretch>
        </p:blipFill>
        <p:spPr>
          <a:xfrm>
            <a:off x="1295400" y="228600"/>
            <a:ext cx="5943600" cy="5715000"/>
          </a:xfrm>
        </p:spPr>
      </p:pic>
    </p:spTree>
  </p:cSld>
  <p:clrMapOvr>
    <a:masterClrMapping/>
  </p:clrMapOvr>
  <p:transition advClick="0" advTm="5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xit" presetSubtype="4" fill="hold" nodeType="afterEffect">
                                  <p:stCondLst>
                                    <p:cond delay="0"/>
                                  </p:stCondLst>
                                  <p:childTnLst>
                                    <p:anim calcmode="lin" valueType="num">
                                      <p:cBhvr additive="base">
                                        <p:cTn id="6" dur="3000"/>
                                        <p:tgtEl>
                                          <p:spTgt spid="4"/>
                                        </p:tgtEl>
                                        <p:attrNameLst>
                                          <p:attrName>ppt_x</p:attrName>
                                        </p:attrNameLst>
                                      </p:cBhvr>
                                      <p:tavLst>
                                        <p:tav tm="0">
                                          <p:val>
                                            <p:strVal val="ppt_x"/>
                                          </p:val>
                                        </p:tav>
                                        <p:tav tm="100000">
                                          <p:val>
                                            <p:strVal val="ppt_x"/>
                                          </p:val>
                                        </p:tav>
                                      </p:tavLst>
                                    </p:anim>
                                    <p:anim calcmode="lin" valueType="num">
                                      <p:cBhvr additive="base">
                                        <p:cTn id="7" dur="3000"/>
                                        <p:tgtEl>
                                          <p:spTgt spid="4"/>
                                        </p:tgtEl>
                                        <p:attrNameLst>
                                          <p:attrName>ppt_y</p:attrName>
                                        </p:attrNameLst>
                                      </p:cBhvr>
                                      <p:tavLst>
                                        <p:tav tm="0">
                                          <p:val>
                                            <p:strVal val="ppt_y"/>
                                          </p:val>
                                        </p:tav>
                                        <p:tav tm="100000">
                                          <p:val>
                                            <p:strVal val="1+ppt_h/2"/>
                                          </p:val>
                                        </p:tav>
                                      </p:tavLst>
                                    </p:anim>
                                    <p:set>
                                      <p:cBhvr>
                                        <p:cTn id="8" dur="1" fill="hold">
                                          <p:stCondLst>
                                            <p:cond delay="29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457200" y="273050"/>
            <a:ext cx="8153400" cy="565150"/>
          </a:xfrm>
        </p:spPr>
        <p:txBody>
          <a:bodyPr/>
          <a:lstStyle/>
          <a:p>
            <a:pPr algn="ctr"/>
            <a:r>
              <a:rPr lang="en-US" dirty="0" smtClean="0"/>
              <a:t>Watersheds of Elk County Pennsylvania</a:t>
            </a:r>
            <a:endParaRPr lang="en-US" dirty="0"/>
          </a:p>
        </p:txBody>
      </p:sp>
      <p:sp>
        <p:nvSpPr>
          <p:cNvPr id="4" name="Text Placeholder 3"/>
          <p:cNvSpPr>
            <a:spLocks noGrp="1"/>
          </p:cNvSpPr>
          <p:nvPr>
            <p:ph type="body" idx="2"/>
          </p:nvPr>
        </p:nvSpPr>
        <p:spPr>
          <a:xfrm>
            <a:off x="228600" y="1524000"/>
            <a:ext cx="2895600" cy="4598584"/>
          </a:xfrm>
        </p:spPr>
        <p:txBody>
          <a:bodyPr>
            <a:normAutofit/>
          </a:bodyPr>
          <a:lstStyle/>
          <a:p>
            <a:pPr>
              <a:buFont typeface="Arial" pitchFamily="34" charset="0"/>
              <a:buChar char="•"/>
            </a:pPr>
            <a:r>
              <a:rPr lang="en-US" sz="3200" dirty="0" smtClean="0"/>
              <a:t>Clarion River</a:t>
            </a:r>
          </a:p>
          <a:p>
            <a:pPr>
              <a:buFont typeface="Arial" pitchFamily="34" charset="0"/>
              <a:buChar char="•"/>
            </a:pPr>
            <a:r>
              <a:rPr lang="en-US" sz="3200" dirty="0" smtClean="0"/>
              <a:t>Elk Creek </a:t>
            </a:r>
          </a:p>
          <a:p>
            <a:pPr>
              <a:buFont typeface="Arial" pitchFamily="34" charset="0"/>
              <a:buChar char="•"/>
            </a:pPr>
            <a:r>
              <a:rPr lang="en-US" sz="3200" dirty="0" smtClean="0"/>
              <a:t>West Creek</a:t>
            </a:r>
          </a:p>
          <a:p>
            <a:pPr>
              <a:buFont typeface="Arial" pitchFamily="34" charset="0"/>
              <a:buChar char="•"/>
            </a:pPr>
            <a:r>
              <a:rPr lang="en-US" sz="3200" dirty="0" smtClean="0"/>
              <a:t>Little Toby Creek </a:t>
            </a:r>
          </a:p>
          <a:p>
            <a:pPr>
              <a:buFont typeface="Arial" pitchFamily="34" charset="0"/>
              <a:buChar char="•"/>
            </a:pPr>
            <a:r>
              <a:rPr lang="en-US" sz="3200" dirty="0" err="1" smtClean="0"/>
              <a:t>Sinnemahoning</a:t>
            </a:r>
            <a:r>
              <a:rPr lang="en-US" sz="3200" b="1" dirty="0" smtClean="0"/>
              <a:t>             </a:t>
            </a:r>
            <a:r>
              <a:rPr lang="en-US" sz="3200" dirty="0" smtClean="0"/>
              <a:t>Creek</a:t>
            </a:r>
            <a:endParaRPr lang="en-US" sz="3200" dirty="0"/>
          </a:p>
        </p:txBody>
      </p:sp>
      <p:pic>
        <p:nvPicPr>
          <p:cNvPr id="5" name="Content Placeholder 4" descr="elk-county-watersheds.png"/>
          <p:cNvPicPr>
            <a:picLocks noGrp="1" noChangeAspect="1"/>
          </p:cNvPicPr>
          <p:nvPr>
            <p:ph sz="half" idx="1"/>
          </p:nvPr>
        </p:nvPicPr>
        <p:blipFill>
          <a:blip r:embed="rId3" cstate="print"/>
          <a:stretch>
            <a:fillRect/>
          </a:stretch>
        </p:blipFill>
        <p:spPr>
          <a:xfrm>
            <a:off x="3276600" y="1676400"/>
            <a:ext cx="4762500" cy="3933825"/>
          </a:xfrm>
        </p:spPr>
      </p:pic>
    </p:spTree>
  </p:cSld>
  <p:clrMapOvr>
    <a:masterClrMapping/>
  </p:clrMapOvr>
  <p:transition advClick="0" advTm="5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checkerboard(across)">
                                      <p:cBhvr>
                                        <p:cTn id="7" dur="500"/>
                                        <p:tgtEl>
                                          <p:spTgt spid="6"/>
                                        </p:tgtEl>
                                      </p:cBhvr>
                                    </p:animEffect>
                                  </p:childTnLst>
                                </p:cTn>
                              </p:par>
                            </p:childTnLst>
                          </p:cTn>
                        </p:par>
                        <p:par>
                          <p:cTn id="8" fill="hold">
                            <p:stCondLst>
                              <p:cond delay="500"/>
                            </p:stCondLst>
                            <p:childTnLst>
                              <p:par>
                                <p:cTn id="9" presetID="5" presetClass="entr" presetSubtype="1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checkerboard(across)">
                                      <p:cBhvr>
                                        <p:cTn id="11" dur="1000"/>
                                        <p:tgtEl>
                                          <p:spTgt spid="5"/>
                                        </p:tgtEl>
                                      </p:cBhvr>
                                    </p:animEffect>
                                  </p:childTnLst>
                                </p:cTn>
                              </p:par>
                            </p:childTnLst>
                          </p:cTn>
                        </p:par>
                        <p:par>
                          <p:cTn id="12" fill="hold">
                            <p:stCondLst>
                              <p:cond delay="1500"/>
                            </p:stCondLst>
                            <p:childTnLst>
                              <p:par>
                                <p:cTn id="13" presetID="27" presetClass="entr" presetSubtype="0" fill="hold" nodeType="afterEffect">
                                  <p:stCondLst>
                                    <p:cond delay="0"/>
                                  </p:stCondLst>
                                  <p:iterate type="lt">
                                    <p:tmPct val="50000"/>
                                  </p:iterate>
                                  <p:childTnLst>
                                    <p:set>
                                      <p:cBhvr>
                                        <p:cTn id="14" dur="1" fill="hold">
                                          <p:stCondLst>
                                            <p:cond delay="0"/>
                                          </p:stCondLst>
                                        </p:cTn>
                                        <p:tgtEl>
                                          <p:spTgt spid="4">
                                            <p:txEl>
                                              <p:pRg st="0" end="0"/>
                                            </p:txEl>
                                          </p:spTgt>
                                        </p:tgtEl>
                                        <p:attrNameLst>
                                          <p:attrName>style.visibility</p:attrName>
                                        </p:attrNameLst>
                                      </p:cBhvr>
                                      <p:to>
                                        <p:strVal val="visible"/>
                                      </p:to>
                                    </p:set>
                                    <p:anim calcmode="discrete" valueType="clr">
                                      <p:cBhvr override="childStyle">
                                        <p:cTn id="15" dur="500"/>
                                        <p:tgtEl>
                                          <p:spTgt spid="4">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6" dur="500"/>
                                        <p:tgtEl>
                                          <p:spTgt spid="4">
                                            <p:txEl>
                                              <p:pRg st="0" end="0"/>
                                            </p:txEl>
                                          </p:spTgt>
                                        </p:tgtEl>
                                        <p:attrNameLst>
                                          <p:attrName>fillcolor</p:attrName>
                                        </p:attrNameLst>
                                      </p:cBhvr>
                                      <p:tavLst>
                                        <p:tav tm="0">
                                          <p:val>
                                            <p:clrVal>
                                              <a:schemeClr val="accent2"/>
                                            </p:clrVal>
                                          </p:val>
                                        </p:tav>
                                        <p:tav tm="50000">
                                          <p:val>
                                            <p:clrVal>
                                              <a:schemeClr val="hlink"/>
                                            </p:clrVal>
                                          </p:val>
                                        </p:tav>
                                      </p:tavLst>
                                    </p:anim>
                                    <p:set>
                                      <p:cBhvr>
                                        <p:cTn id="17" dur="500"/>
                                        <p:tgtEl>
                                          <p:spTgt spid="4">
                                            <p:txEl>
                                              <p:pRg st="0" end="0"/>
                                            </p:txEl>
                                          </p:spTgt>
                                        </p:tgtEl>
                                        <p:attrNameLst>
                                          <p:attrName>fill.type</p:attrName>
                                        </p:attrNameLst>
                                      </p:cBhvr>
                                      <p:to>
                                        <p:strVal val="solid"/>
                                      </p:to>
                                    </p:set>
                                  </p:childTnLst>
                                </p:cTn>
                              </p:par>
                            </p:childTnLst>
                          </p:cTn>
                        </p:par>
                        <p:par>
                          <p:cTn id="18" fill="hold">
                            <p:stCondLst>
                              <p:cond delay="4750"/>
                            </p:stCondLst>
                            <p:childTnLst>
                              <p:par>
                                <p:cTn id="19" presetID="27" presetClass="entr" presetSubtype="0" fill="hold" nodeType="afterEffect">
                                  <p:stCondLst>
                                    <p:cond delay="0"/>
                                  </p:stCondLst>
                                  <p:iterate type="lt">
                                    <p:tmPct val="50000"/>
                                  </p:iterate>
                                  <p:childTnLst>
                                    <p:set>
                                      <p:cBhvr>
                                        <p:cTn id="20" dur="1" fill="hold">
                                          <p:stCondLst>
                                            <p:cond delay="0"/>
                                          </p:stCondLst>
                                        </p:cTn>
                                        <p:tgtEl>
                                          <p:spTgt spid="4">
                                            <p:txEl>
                                              <p:pRg st="1" end="1"/>
                                            </p:txEl>
                                          </p:spTgt>
                                        </p:tgtEl>
                                        <p:attrNameLst>
                                          <p:attrName>style.visibility</p:attrName>
                                        </p:attrNameLst>
                                      </p:cBhvr>
                                      <p:to>
                                        <p:strVal val="visible"/>
                                      </p:to>
                                    </p:set>
                                    <p:anim calcmode="discrete" valueType="clr">
                                      <p:cBhvr override="childStyle">
                                        <p:cTn id="21" dur="500"/>
                                        <p:tgtEl>
                                          <p:spTgt spid="4">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2" dur="500"/>
                                        <p:tgtEl>
                                          <p:spTgt spid="4">
                                            <p:txEl>
                                              <p:pRg st="1" end="1"/>
                                            </p:txEl>
                                          </p:spTgt>
                                        </p:tgtEl>
                                        <p:attrNameLst>
                                          <p:attrName>fillcolor</p:attrName>
                                        </p:attrNameLst>
                                      </p:cBhvr>
                                      <p:tavLst>
                                        <p:tav tm="0">
                                          <p:val>
                                            <p:clrVal>
                                              <a:schemeClr val="accent2"/>
                                            </p:clrVal>
                                          </p:val>
                                        </p:tav>
                                        <p:tav tm="50000">
                                          <p:val>
                                            <p:clrVal>
                                              <a:schemeClr val="hlink"/>
                                            </p:clrVal>
                                          </p:val>
                                        </p:tav>
                                      </p:tavLst>
                                    </p:anim>
                                    <p:set>
                                      <p:cBhvr>
                                        <p:cTn id="23" dur="500"/>
                                        <p:tgtEl>
                                          <p:spTgt spid="4">
                                            <p:txEl>
                                              <p:pRg st="1" end="1"/>
                                            </p:txEl>
                                          </p:spTgt>
                                        </p:tgtEl>
                                        <p:attrNameLst>
                                          <p:attrName>fill.type</p:attrName>
                                        </p:attrNameLst>
                                      </p:cBhvr>
                                      <p:to>
                                        <p:strVal val="solid"/>
                                      </p:to>
                                    </p:set>
                                  </p:childTnLst>
                                </p:cTn>
                              </p:par>
                            </p:childTnLst>
                          </p:cTn>
                        </p:par>
                        <p:par>
                          <p:cTn id="24" fill="hold">
                            <p:stCondLst>
                              <p:cond delay="7000"/>
                            </p:stCondLst>
                            <p:childTnLst>
                              <p:par>
                                <p:cTn id="25" presetID="27" presetClass="entr" presetSubtype="0" fill="hold" nodeType="afterEffect">
                                  <p:stCondLst>
                                    <p:cond delay="0"/>
                                  </p:stCondLst>
                                  <p:iterate type="lt">
                                    <p:tmPct val="50000"/>
                                  </p:iterate>
                                  <p:childTnLst>
                                    <p:set>
                                      <p:cBhvr>
                                        <p:cTn id="26" dur="1" fill="hold">
                                          <p:stCondLst>
                                            <p:cond delay="0"/>
                                          </p:stCondLst>
                                        </p:cTn>
                                        <p:tgtEl>
                                          <p:spTgt spid="4">
                                            <p:txEl>
                                              <p:pRg st="2" end="2"/>
                                            </p:txEl>
                                          </p:spTgt>
                                        </p:tgtEl>
                                        <p:attrNameLst>
                                          <p:attrName>style.visibility</p:attrName>
                                        </p:attrNameLst>
                                      </p:cBhvr>
                                      <p:to>
                                        <p:strVal val="visible"/>
                                      </p:to>
                                    </p:set>
                                    <p:anim calcmode="discrete" valueType="clr">
                                      <p:cBhvr override="childStyle">
                                        <p:cTn id="27" dur="500"/>
                                        <p:tgtEl>
                                          <p:spTgt spid="4">
                                            <p:txEl>
                                              <p:pRg st="2" end="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8" dur="500"/>
                                        <p:tgtEl>
                                          <p:spTgt spid="4">
                                            <p:txEl>
                                              <p:pRg st="2" end="2"/>
                                            </p:txEl>
                                          </p:spTgt>
                                        </p:tgtEl>
                                        <p:attrNameLst>
                                          <p:attrName>fillcolor</p:attrName>
                                        </p:attrNameLst>
                                      </p:cBhvr>
                                      <p:tavLst>
                                        <p:tav tm="0">
                                          <p:val>
                                            <p:clrVal>
                                              <a:schemeClr val="accent2"/>
                                            </p:clrVal>
                                          </p:val>
                                        </p:tav>
                                        <p:tav tm="50000">
                                          <p:val>
                                            <p:clrVal>
                                              <a:schemeClr val="hlink"/>
                                            </p:clrVal>
                                          </p:val>
                                        </p:tav>
                                      </p:tavLst>
                                    </p:anim>
                                    <p:set>
                                      <p:cBhvr>
                                        <p:cTn id="29" dur="500"/>
                                        <p:tgtEl>
                                          <p:spTgt spid="4">
                                            <p:txEl>
                                              <p:pRg st="2" end="2"/>
                                            </p:txEl>
                                          </p:spTgt>
                                        </p:tgtEl>
                                        <p:attrNameLst>
                                          <p:attrName>fill.type</p:attrName>
                                        </p:attrNameLst>
                                      </p:cBhvr>
                                      <p:to>
                                        <p:strVal val="solid"/>
                                      </p:to>
                                    </p:set>
                                  </p:childTnLst>
                                </p:cTn>
                              </p:par>
                            </p:childTnLst>
                          </p:cTn>
                        </p:par>
                        <p:par>
                          <p:cTn id="30" fill="hold">
                            <p:stCondLst>
                              <p:cond delay="9500"/>
                            </p:stCondLst>
                            <p:childTnLst>
                              <p:par>
                                <p:cTn id="31" presetID="27" presetClass="entr" presetSubtype="0" fill="hold" nodeType="afterEffect">
                                  <p:stCondLst>
                                    <p:cond delay="0"/>
                                  </p:stCondLst>
                                  <p:iterate type="lt">
                                    <p:tmPct val="50000"/>
                                  </p:iterate>
                                  <p:childTnLst>
                                    <p:set>
                                      <p:cBhvr>
                                        <p:cTn id="32" dur="1" fill="hold">
                                          <p:stCondLst>
                                            <p:cond delay="0"/>
                                          </p:stCondLst>
                                        </p:cTn>
                                        <p:tgtEl>
                                          <p:spTgt spid="4">
                                            <p:txEl>
                                              <p:pRg st="3" end="3"/>
                                            </p:txEl>
                                          </p:spTgt>
                                        </p:tgtEl>
                                        <p:attrNameLst>
                                          <p:attrName>style.visibility</p:attrName>
                                        </p:attrNameLst>
                                      </p:cBhvr>
                                      <p:to>
                                        <p:strVal val="visible"/>
                                      </p:to>
                                    </p:set>
                                    <p:anim calcmode="discrete" valueType="clr">
                                      <p:cBhvr override="childStyle">
                                        <p:cTn id="33" dur="500"/>
                                        <p:tgtEl>
                                          <p:spTgt spid="4">
                                            <p:txEl>
                                              <p:pRg st="3" end="3"/>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34" dur="500"/>
                                        <p:tgtEl>
                                          <p:spTgt spid="4">
                                            <p:txEl>
                                              <p:pRg st="3" end="3"/>
                                            </p:txEl>
                                          </p:spTgt>
                                        </p:tgtEl>
                                        <p:attrNameLst>
                                          <p:attrName>fillcolor</p:attrName>
                                        </p:attrNameLst>
                                      </p:cBhvr>
                                      <p:tavLst>
                                        <p:tav tm="0">
                                          <p:val>
                                            <p:clrVal>
                                              <a:schemeClr val="accent2"/>
                                            </p:clrVal>
                                          </p:val>
                                        </p:tav>
                                        <p:tav tm="50000">
                                          <p:val>
                                            <p:clrVal>
                                              <a:schemeClr val="hlink"/>
                                            </p:clrVal>
                                          </p:val>
                                        </p:tav>
                                      </p:tavLst>
                                    </p:anim>
                                    <p:set>
                                      <p:cBhvr>
                                        <p:cTn id="35" dur="500"/>
                                        <p:tgtEl>
                                          <p:spTgt spid="4">
                                            <p:txEl>
                                              <p:pRg st="3" end="3"/>
                                            </p:txEl>
                                          </p:spTgt>
                                        </p:tgtEl>
                                        <p:attrNameLst>
                                          <p:attrName>fill.type</p:attrName>
                                        </p:attrNameLst>
                                      </p:cBhvr>
                                      <p:to>
                                        <p:strVal val="solid"/>
                                      </p:to>
                                    </p:set>
                                  </p:childTnLst>
                                </p:cTn>
                              </p:par>
                            </p:childTnLst>
                          </p:cTn>
                        </p:par>
                        <p:par>
                          <p:cTn id="36" fill="hold">
                            <p:stCondLst>
                              <p:cond delay="13500"/>
                            </p:stCondLst>
                            <p:childTnLst>
                              <p:par>
                                <p:cTn id="37" presetID="27" presetClass="entr" presetSubtype="0" fill="hold" nodeType="afterEffect">
                                  <p:stCondLst>
                                    <p:cond delay="0"/>
                                  </p:stCondLst>
                                  <p:iterate type="lt">
                                    <p:tmPct val="50000"/>
                                  </p:iterate>
                                  <p:childTnLst>
                                    <p:set>
                                      <p:cBhvr>
                                        <p:cTn id="38" dur="1" fill="hold">
                                          <p:stCondLst>
                                            <p:cond delay="0"/>
                                          </p:stCondLst>
                                        </p:cTn>
                                        <p:tgtEl>
                                          <p:spTgt spid="4">
                                            <p:txEl>
                                              <p:pRg st="4" end="4"/>
                                            </p:txEl>
                                          </p:spTgt>
                                        </p:tgtEl>
                                        <p:attrNameLst>
                                          <p:attrName>style.visibility</p:attrName>
                                        </p:attrNameLst>
                                      </p:cBhvr>
                                      <p:to>
                                        <p:strVal val="visible"/>
                                      </p:to>
                                    </p:set>
                                    <p:anim calcmode="discrete" valueType="clr">
                                      <p:cBhvr override="childStyle">
                                        <p:cTn id="39" dur="500"/>
                                        <p:tgtEl>
                                          <p:spTgt spid="4">
                                            <p:txEl>
                                              <p:pRg st="4" end="4"/>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40" dur="500"/>
                                        <p:tgtEl>
                                          <p:spTgt spid="4">
                                            <p:txEl>
                                              <p:pRg st="4" end="4"/>
                                            </p:txEl>
                                          </p:spTgt>
                                        </p:tgtEl>
                                        <p:attrNameLst>
                                          <p:attrName>fillcolor</p:attrName>
                                        </p:attrNameLst>
                                      </p:cBhvr>
                                      <p:tavLst>
                                        <p:tav tm="0">
                                          <p:val>
                                            <p:clrVal>
                                              <a:schemeClr val="accent2"/>
                                            </p:clrVal>
                                          </p:val>
                                        </p:tav>
                                        <p:tav tm="50000">
                                          <p:val>
                                            <p:clrVal>
                                              <a:schemeClr val="hlink"/>
                                            </p:clrVal>
                                          </p:val>
                                        </p:tav>
                                      </p:tavLst>
                                    </p:anim>
                                    <p:set>
                                      <p:cBhvr>
                                        <p:cTn id="41" dur="500"/>
                                        <p:tgtEl>
                                          <p:spTgt spid="4">
                                            <p:txEl>
                                              <p:pRg st="4" end="4"/>
                                            </p:txEl>
                                          </p:spTgt>
                                        </p:tgtEl>
                                        <p:attrNameLst>
                                          <p:attrName>fill.type</p:attrName>
                                        </p:attrNameLst>
                                      </p:cBhvr>
                                      <p:to>
                                        <p:strVal val="solid"/>
                                      </p:to>
                                    </p:set>
                                  </p:childTnLst>
                                </p:cTn>
                              </p:par>
                            </p:childTnLst>
                          </p:cTn>
                        </p:par>
                        <p:par>
                          <p:cTn id="42" fill="hold">
                            <p:stCondLst>
                              <p:cond delay="18250"/>
                            </p:stCondLst>
                            <p:childTnLst>
                              <p:par>
                                <p:cTn id="43" presetID="22" presetClass="exit" presetSubtype="4" fill="hold" grpId="1" nodeType="afterEffect">
                                  <p:stCondLst>
                                    <p:cond delay="0"/>
                                  </p:stCondLst>
                                  <p:childTnLst>
                                    <p:animEffect transition="out" filter="wipe(down)">
                                      <p:cBhvr>
                                        <p:cTn id="44" dur="500"/>
                                        <p:tgtEl>
                                          <p:spTgt spid="6"/>
                                        </p:tgtEl>
                                      </p:cBhvr>
                                    </p:animEffect>
                                    <p:set>
                                      <p:cBhvr>
                                        <p:cTn id="45" dur="1" fill="hold">
                                          <p:stCondLst>
                                            <p:cond delay="499"/>
                                          </p:stCondLst>
                                        </p:cTn>
                                        <p:tgtEl>
                                          <p:spTgt spid="6"/>
                                        </p:tgtEl>
                                        <p:attrNameLst>
                                          <p:attrName>style.visibility</p:attrName>
                                        </p:attrNameLst>
                                      </p:cBhvr>
                                      <p:to>
                                        <p:strVal val="hidden"/>
                                      </p:to>
                                    </p:set>
                                  </p:childTnLst>
                                </p:cTn>
                              </p:par>
                              <p:par>
                                <p:cTn id="46" presetID="22" presetClass="exit" presetSubtype="4" fill="hold" grpId="0" nodeType="withEffect">
                                  <p:stCondLst>
                                    <p:cond delay="0"/>
                                  </p:stCondLst>
                                  <p:iterate type="lt">
                                    <p:tmPct val="0"/>
                                  </p:iterate>
                                  <p:childTnLst>
                                    <p:animEffect transition="out" filter="wipe(down)">
                                      <p:cBhvr>
                                        <p:cTn id="47" dur="500"/>
                                        <p:tgtEl>
                                          <p:spTgt spid="4">
                                            <p:txEl>
                                              <p:pRg st="0" end="0"/>
                                            </p:txEl>
                                          </p:spTgt>
                                        </p:tgtEl>
                                      </p:cBhvr>
                                    </p:animEffect>
                                    <p:set>
                                      <p:cBhvr>
                                        <p:cTn id="48" dur="1" fill="hold">
                                          <p:stCondLst>
                                            <p:cond delay="499"/>
                                          </p:stCondLst>
                                        </p:cTn>
                                        <p:tgtEl>
                                          <p:spTgt spid="4">
                                            <p:txEl>
                                              <p:pRg st="0" end="0"/>
                                            </p:txEl>
                                          </p:spTgt>
                                        </p:tgtEl>
                                        <p:attrNameLst>
                                          <p:attrName>style.visibility</p:attrName>
                                        </p:attrNameLst>
                                      </p:cBhvr>
                                      <p:to>
                                        <p:strVal val="hidden"/>
                                      </p:to>
                                    </p:set>
                                  </p:childTnLst>
                                </p:cTn>
                              </p:par>
                              <p:par>
                                <p:cTn id="49" presetID="22" presetClass="exit" presetSubtype="4" fill="hold" grpId="0" nodeType="withEffect">
                                  <p:stCondLst>
                                    <p:cond delay="0"/>
                                  </p:stCondLst>
                                  <p:iterate type="lt">
                                    <p:tmPct val="0"/>
                                  </p:iterate>
                                  <p:childTnLst>
                                    <p:animEffect transition="out" filter="wipe(down)">
                                      <p:cBhvr>
                                        <p:cTn id="50" dur="500"/>
                                        <p:tgtEl>
                                          <p:spTgt spid="4">
                                            <p:txEl>
                                              <p:pRg st="1" end="1"/>
                                            </p:txEl>
                                          </p:spTgt>
                                        </p:tgtEl>
                                      </p:cBhvr>
                                    </p:animEffect>
                                    <p:set>
                                      <p:cBhvr>
                                        <p:cTn id="51" dur="1" fill="hold">
                                          <p:stCondLst>
                                            <p:cond delay="499"/>
                                          </p:stCondLst>
                                        </p:cTn>
                                        <p:tgtEl>
                                          <p:spTgt spid="4">
                                            <p:txEl>
                                              <p:pRg st="1" end="1"/>
                                            </p:txEl>
                                          </p:spTgt>
                                        </p:tgtEl>
                                        <p:attrNameLst>
                                          <p:attrName>style.visibility</p:attrName>
                                        </p:attrNameLst>
                                      </p:cBhvr>
                                      <p:to>
                                        <p:strVal val="hidden"/>
                                      </p:to>
                                    </p:set>
                                  </p:childTnLst>
                                </p:cTn>
                              </p:par>
                              <p:par>
                                <p:cTn id="52" presetID="22" presetClass="exit" presetSubtype="4" fill="hold" grpId="0" nodeType="withEffect">
                                  <p:stCondLst>
                                    <p:cond delay="0"/>
                                  </p:stCondLst>
                                  <p:iterate type="lt">
                                    <p:tmPct val="0"/>
                                  </p:iterate>
                                  <p:childTnLst>
                                    <p:animEffect transition="out" filter="wipe(down)">
                                      <p:cBhvr>
                                        <p:cTn id="53" dur="500"/>
                                        <p:tgtEl>
                                          <p:spTgt spid="4">
                                            <p:txEl>
                                              <p:pRg st="2" end="2"/>
                                            </p:txEl>
                                          </p:spTgt>
                                        </p:tgtEl>
                                      </p:cBhvr>
                                    </p:animEffect>
                                    <p:set>
                                      <p:cBhvr>
                                        <p:cTn id="54" dur="1" fill="hold">
                                          <p:stCondLst>
                                            <p:cond delay="499"/>
                                          </p:stCondLst>
                                        </p:cTn>
                                        <p:tgtEl>
                                          <p:spTgt spid="4">
                                            <p:txEl>
                                              <p:pRg st="2" end="2"/>
                                            </p:txEl>
                                          </p:spTgt>
                                        </p:tgtEl>
                                        <p:attrNameLst>
                                          <p:attrName>style.visibility</p:attrName>
                                        </p:attrNameLst>
                                      </p:cBhvr>
                                      <p:to>
                                        <p:strVal val="hidden"/>
                                      </p:to>
                                    </p:set>
                                  </p:childTnLst>
                                </p:cTn>
                              </p:par>
                              <p:par>
                                <p:cTn id="55" presetID="22" presetClass="exit" presetSubtype="4" fill="hold" grpId="0" nodeType="withEffect">
                                  <p:stCondLst>
                                    <p:cond delay="0"/>
                                  </p:stCondLst>
                                  <p:iterate type="lt">
                                    <p:tmPct val="0"/>
                                  </p:iterate>
                                  <p:childTnLst>
                                    <p:animEffect transition="out" filter="wipe(down)">
                                      <p:cBhvr>
                                        <p:cTn id="56" dur="500"/>
                                        <p:tgtEl>
                                          <p:spTgt spid="4">
                                            <p:txEl>
                                              <p:pRg st="3" end="3"/>
                                            </p:txEl>
                                          </p:spTgt>
                                        </p:tgtEl>
                                      </p:cBhvr>
                                    </p:animEffect>
                                    <p:set>
                                      <p:cBhvr>
                                        <p:cTn id="57" dur="1" fill="hold">
                                          <p:stCondLst>
                                            <p:cond delay="499"/>
                                          </p:stCondLst>
                                        </p:cTn>
                                        <p:tgtEl>
                                          <p:spTgt spid="4">
                                            <p:txEl>
                                              <p:pRg st="3" end="3"/>
                                            </p:txEl>
                                          </p:spTgt>
                                        </p:tgtEl>
                                        <p:attrNameLst>
                                          <p:attrName>style.visibility</p:attrName>
                                        </p:attrNameLst>
                                      </p:cBhvr>
                                      <p:to>
                                        <p:strVal val="hidden"/>
                                      </p:to>
                                    </p:set>
                                  </p:childTnLst>
                                </p:cTn>
                              </p:par>
                              <p:par>
                                <p:cTn id="58" presetID="22" presetClass="exit" presetSubtype="4" fill="hold" grpId="0" nodeType="withEffect">
                                  <p:stCondLst>
                                    <p:cond delay="0"/>
                                  </p:stCondLst>
                                  <p:iterate type="lt">
                                    <p:tmPct val="0"/>
                                  </p:iterate>
                                  <p:childTnLst>
                                    <p:animEffect transition="out" filter="wipe(down)">
                                      <p:cBhvr>
                                        <p:cTn id="59" dur="500"/>
                                        <p:tgtEl>
                                          <p:spTgt spid="4">
                                            <p:txEl>
                                              <p:pRg st="4" end="4"/>
                                            </p:txEl>
                                          </p:spTgt>
                                        </p:tgtEl>
                                      </p:cBhvr>
                                    </p:animEffect>
                                    <p:set>
                                      <p:cBhvr>
                                        <p:cTn id="60" dur="1" fill="hold">
                                          <p:stCondLst>
                                            <p:cond delay="499"/>
                                          </p:stCondLst>
                                        </p:cTn>
                                        <p:tgtEl>
                                          <p:spTgt spid="4">
                                            <p:txEl>
                                              <p:pRg st="4" end="4"/>
                                            </p:txEl>
                                          </p:spTgt>
                                        </p:tgtEl>
                                        <p:attrNameLst>
                                          <p:attrName>style.visibility</p:attrName>
                                        </p:attrNameLst>
                                      </p:cBhvr>
                                      <p:to>
                                        <p:strVal val="hidden"/>
                                      </p:to>
                                    </p:set>
                                  </p:childTnLst>
                                </p:cTn>
                              </p:par>
                              <p:par>
                                <p:cTn id="61" presetID="22" presetClass="exit" presetSubtype="4" fill="hold" nodeType="withEffect">
                                  <p:stCondLst>
                                    <p:cond delay="0"/>
                                  </p:stCondLst>
                                  <p:childTnLst>
                                    <p:animEffect transition="out" filter="wipe(down)">
                                      <p:cBhvr>
                                        <p:cTn id="62" dur="500"/>
                                        <p:tgtEl>
                                          <p:spTgt spid="5"/>
                                        </p:tgtEl>
                                      </p:cBhvr>
                                    </p:animEffect>
                                    <p:set>
                                      <p:cBhvr>
                                        <p:cTn id="63"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P spid="4" grpId="0" uiExpand="1"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big-mill-creek-map.png"/>
          <p:cNvPicPr>
            <a:picLocks noGrp="1" noChangeAspect="1"/>
          </p:cNvPicPr>
          <p:nvPr>
            <p:ph idx="4294967295"/>
          </p:nvPr>
        </p:nvPicPr>
        <p:blipFill>
          <a:blip r:embed="rId3" cstate="print"/>
          <a:stretch>
            <a:fillRect/>
          </a:stretch>
        </p:blipFill>
        <p:spPr>
          <a:xfrm>
            <a:off x="1371600" y="609600"/>
            <a:ext cx="6705600" cy="5029200"/>
          </a:xfrm>
        </p:spPr>
      </p:pic>
    </p:spTree>
  </p:cSld>
  <p:clrMapOvr>
    <a:masterClrMapping/>
  </p:clrMapOvr>
  <p:transition advClick="0" advTm="5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strVal val="#ppt_h"/>
                                          </p:val>
                                        </p:tav>
                                        <p:tav tm="100000">
                                          <p:val>
                                            <p:strVal val="#ppt_h"/>
                                          </p:val>
                                        </p:tav>
                                      </p:tavLst>
                                    </p:anim>
                                  </p:childTnLst>
                                </p:cTn>
                              </p:par>
                            </p:childTnLst>
                          </p:cTn>
                        </p:par>
                        <p:par>
                          <p:cTn id="9" fill="hold">
                            <p:stCondLst>
                              <p:cond delay="1000"/>
                            </p:stCondLst>
                            <p:childTnLst>
                              <p:par>
                                <p:cTn id="10" presetID="42" presetClass="exit" presetSubtype="0" fill="hold" nodeType="afterEffect">
                                  <p:stCondLst>
                                    <p:cond delay="0"/>
                                  </p:stCondLst>
                                  <p:childTnLst>
                                    <p:animEffect transition="out" filter="fade">
                                      <p:cBhvr>
                                        <p:cTn id="11" dur="3000"/>
                                        <p:tgtEl>
                                          <p:spTgt spid="4"/>
                                        </p:tgtEl>
                                      </p:cBhvr>
                                    </p:animEffect>
                                    <p:anim calcmode="lin" valueType="num">
                                      <p:cBhvr>
                                        <p:cTn id="12" dur="3000"/>
                                        <p:tgtEl>
                                          <p:spTgt spid="4"/>
                                        </p:tgtEl>
                                        <p:attrNameLst>
                                          <p:attrName>ppt_x</p:attrName>
                                        </p:attrNameLst>
                                      </p:cBhvr>
                                      <p:tavLst>
                                        <p:tav tm="0">
                                          <p:val>
                                            <p:strVal val="ppt_x"/>
                                          </p:val>
                                        </p:tav>
                                        <p:tav tm="100000">
                                          <p:val>
                                            <p:strVal val="ppt_x"/>
                                          </p:val>
                                        </p:tav>
                                      </p:tavLst>
                                    </p:anim>
                                    <p:anim calcmode="lin" valueType="num">
                                      <p:cBhvr>
                                        <p:cTn id="13" dur="3000"/>
                                        <p:tgtEl>
                                          <p:spTgt spid="4"/>
                                        </p:tgtEl>
                                        <p:attrNameLst>
                                          <p:attrName>ppt_y</p:attrName>
                                        </p:attrNameLst>
                                      </p:cBhvr>
                                      <p:tavLst>
                                        <p:tav tm="0">
                                          <p:val>
                                            <p:strVal val="ppt_y"/>
                                          </p:val>
                                        </p:tav>
                                        <p:tav tm="100000">
                                          <p:val>
                                            <p:strVal val="ppt_y+.1"/>
                                          </p:val>
                                        </p:tav>
                                      </p:tavLst>
                                    </p:anim>
                                    <p:set>
                                      <p:cBhvr>
                                        <p:cTn id="14" dur="1" fill="hold">
                                          <p:stCondLst>
                                            <p:cond delay="29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_rels/theme2.xml.rels><?xml version="1.0" encoding="UTF-8" standalone="yes"?>
<Relationships xmlns="http://schemas.openxmlformats.org/package/2006/relationships"><Relationship Id="rId1" Type="http://schemas.openxmlformats.org/officeDocument/2006/relationships/image" Target="../media/image2.jpeg"/></Relationships>
</file>

<file path=ppt/theme/_rels/theme3.xml.rels><?xml version="1.0" encoding="UTF-8" standalone="yes"?>
<Relationships xmlns="http://schemas.openxmlformats.org/package/2006/relationships"><Relationship Id="rId1" Type="http://schemas.openxmlformats.org/officeDocument/2006/relationships/image" Target="../media/image3.jpeg"/></Relationships>
</file>

<file path=ppt/theme/_rels/them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image" Target="../media/image4.jpeg"/></Relationships>
</file>

<file path=ppt/theme/theme1.xml><?xml version="1.0" encoding="utf-8"?>
<a:theme xmlns:a="http://schemas.openxmlformats.org/drawingml/2006/main" name="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Module">
  <a:themeElements>
    <a:clrScheme name="Module">
      <a:dk1>
        <a:sysClr val="windowText" lastClr="000000"/>
      </a:dk1>
      <a:lt1>
        <a:sysClr val="window" lastClr="FFFFFF"/>
      </a:lt1>
      <a:dk2>
        <a:srgbClr val="5A6378"/>
      </a:dk2>
      <a:lt2>
        <a:srgbClr val="D4D4D6"/>
      </a:lt2>
      <a:accent1>
        <a:srgbClr val="F0AD00"/>
      </a:accent1>
      <a:accent2>
        <a:srgbClr val="60B5CC"/>
      </a:accent2>
      <a:accent3>
        <a:srgbClr val="E66C7D"/>
      </a:accent3>
      <a:accent4>
        <a:srgbClr val="6BB76D"/>
      </a:accent4>
      <a:accent5>
        <a:srgbClr val="E88651"/>
      </a:accent5>
      <a:accent6>
        <a:srgbClr val="C64847"/>
      </a:accent6>
      <a:hlink>
        <a:srgbClr val="168BBA"/>
      </a:hlink>
      <a:folHlink>
        <a:srgbClr val="680000"/>
      </a:folHlink>
    </a:clrScheme>
    <a:fontScheme name="Module">
      <a:maj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Modul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47500"/>
                <a:satMod val="137000"/>
              </a:schemeClr>
            </a:gs>
            <a:gs pos="55000">
              <a:schemeClr val="phClr">
                <a:shade val="69000"/>
                <a:satMod val="137000"/>
              </a:schemeClr>
            </a:gs>
            <a:gs pos="100000">
              <a:schemeClr val="phClr">
                <a:shade val="98000"/>
                <a:satMod val="137000"/>
              </a:schemeClr>
            </a:gs>
          </a:gsLst>
          <a:lin ang="16200000" scaled="0"/>
        </a:gradFill>
      </a:fillStyleLst>
      <a:lnStyleLst>
        <a:ln w="6350" cap="rnd" cmpd="sng" algn="ctr">
          <a:solidFill>
            <a:schemeClr val="phClr">
              <a:shade val="95000"/>
              <a:satMod val="105000"/>
            </a:schemeClr>
          </a:solidFill>
          <a:prstDash val="solid"/>
        </a:ln>
        <a:ln w="48000" cap="flat" cmpd="thickThin" algn="ctr">
          <a:solidFill>
            <a:schemeClr val="phClr"/>
          </a:solidFill>
          <a:prstDash val="solid"/>
        </a:ln>
        <a:ln w="48500" cap="flat" cmpd="thickThin" algn="ctr">
          <a:solidFill>
            <a:schemeClr val="phClr"/>
          </a:solidFill>
          <a:prstDash val="solid"/>
        </a:ln>
      </a:lnStyleLst>
      <a:effectStyleLst>
        <a:effectStyle>
          <a:effectLst>
            <a:outerShdw blurRad="45000" dist="25000" dir="5400000" rotWithShape="0">
              <a:srgbClr val="000000">
                <a:alpha val="38000"/>
              </a:srgbClr>
            </a:outerShdw>
          </a:effectLst>
        </a:effectStyle>
        <a:effectStyle>
          <a:effectLst>
            <a:outerShdw blurRad="39000" dist="25400" dir="5400000" rotWithShape="0">
              <a:srgbClr val="000000">
                <a:alpha val="38000"/>
              </a:srgbClr>
            </a:outerShdw>
          </a:effectLst>
        </a:effectStyle>
        <a:effectStyle>
          <a:effectLst>
            <a:outerShdw blurRad="39000" dist="25400" dir="5400000" rotWithShape="0">
              <a:srgbClr val="000000">
                <a:alpha val="38000"/>
              </a:srgbClr>
            </a:outerShdw>
          </a:effectLst>
          <a:scene3d>
            <a:camera prst="orthographicFront" fov="0">
              <a:rot lat="0" lon="0" rev="0"/>
            </a:camera>
            <a:lightRig rig="threePt" dir="t">
              <a:rot lat="0" lon="0" rev="1800000"/>
            </a:lightRig>
          </a:scene3d>
          <a:sp3d prstMaterial="matte">
            <a:bevelT h="20000"/>
          </a:sp3d>
        </a:effectStyle>
      </a:effectStyleLst>
      <a:bgFillStyleLst>
        <a:solidFill>
          <a:schemeClr val="phClr"/>
        </a:solidFill>
        <a:gradFill rotWithShape="1">
          <a:gsLst>
            <a:gs pos="0">
              <a:schemeClr val="phClr">
                <a:tint val="48000"/>
                <a:satMod val="300000"/>
              </a:schemeClr>
            </a:gs>
            <a:gs pos="12000">
              <a:schemeClr val="phClr">
                <a:tint val="48000"/>
                <a:satMod val="300000"/>
              </a:schemeClr>
            </a:gs>
            <a:gs pos="20000">
              <a:schemeClr val="phClr">
                <a:tint val="49000"/>
                <a:satMod val="300000"/>
              </a:schemeClr>
            </a:gs>
            <a:gs pos="100000">
              <a:schemeClr val="phClr">
                <a:shade val="30000"/>
              </a:schemeClr>
            </a:gs>
          </a:gsLst>
          <a:path path="circle">
            <a:fillToRect l="10000" t="-25000" r="10000" b="125000"/>
          </a:path>
        </a:gradFill>
        <a:blipFill>
          <a:blip xmlns:r="http://schemas.openxmlformats.org/officeDocument/2006/relationships" r:embed="rId1">
            <a:duotone>
              <a:schemeClr val="phClr">
                <a:shade val="75000"/>
                <a:satMod val="105000"/>
              </a:schemeClr>
              <a:schemeClr val="phClr">
                <a:tint val="95000"/>
                <a:satMod val="105000"/>
              </a:schemeClr>
            </a:duotone>
          </a:blip>
          <a:tile tx="0" ty="0" sx="38000" sy="38000" flip="none" algn="tl"/>
        </a:blipFill>
      </a:bgFillStyleLst>
    </a:fmtScheme>
  </a:themeElements>
  <a:objectDefaults/>
  <a:extraClrSchemeLst/>
</a:theme>
</file>

<file path=ppt/theme/theme3.xml><?xml version="1.0" encoding="utf-8"?>
<a:theme xmlns:a="http://schemas.openxmlformats.org/drawingml/2006/main" name="Opulent">
  <a:themeElements>
    <a:clrScheme name="Opulent">
      <a:dk1>
        <a:sysClr val="windowText" lastClr="000000"/>
      </a:dk1>
      <a:lt1>
        <a:sysClr val="window" lastClr="FFFFFF"/>
      </a:lt1>
      <a:dk2>
        <a:srgbClr val="B13F9A"/>
      </a:dk2>
      <a:lt2>
        <a:srgbClr val="F4E7ED"/>
      </a:lt2>
      <a:accent1>
        <a:srgbClr val="B83D68"/>
      </a:accent1>
      <a:accent2>
        <a:srgbClr val="AC66BB"/>
      </a:accent2>
      <a:accent3>
        <a:srgbClr val="DE6C36"/>
      </a:accent3>
      <a:accent4>
        <a:srgbClr val="F9B639"/>
      </a:accent4>
      <a:accent5>
        <a:srgbClr val="CF6DA4"/>
      </a:accent5>
      <a:accent6>
        <a:srgbClr val="FA8D3D"/>
      </a:accent6>
      <a:hlink>
        <a:srgbClr val="FFDE66"/>
      </a:hlink>
      <a:folHlink>
        <a:srgbClr val="D490C5"/>
      </a:folHlink>
    </a:clrScheme>
    <a:fontScheme name="Opulent">
      <a:majorFont>
        <a:latin typeface="Trebuchet MS"/>
        <a:ea typeface=""/>
        <a:cs typeface=""/>
        <a:font script="Jpan" typeface="HG丸ｺﾞｼｯｸM-PRO"/>
        <a:font script="Hang" typeface="HY그래픽M"/>
        <a:font script="Hans" typeface="黑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rebuchet MS"/>
        <a:ea typeface=""/>
        <a:cs typeface=""/>
        <a:font script="Jpan" typeface="HG丸ｺﾞｼｯｸM-PRO"/>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pulent">
      <a:fillStyleLst>
        <a:solidFill>
          <a:schemeClr val="phClr"/>
        </a:solidFill>
        <a:gradFill rotWithShape="1">
          <a:gsLst>
            <a:gs pos="0">
              <a:schemeClr val="phClr">
                <a:tint val="15000"/>
                <a:satMod val="250000"/>
              </a:schemeClr>
            </a:gs>
            <a:gs pos="49000">
              <a:schemeClr val="phClr">
                <a:tint val="50000"/>
                <a:satMod val="200000"/>
              </a:schemeClr>
            </a:gs>
            <a:gs pos="49100">
              <a:schemeClr val="phClr">
                <a:tint val="64000"/>
                <a:satMod val="160000"/>
              </a:schemeClr>
            </a:gs>
            <a:gs pos="92000">
              <a:schemeClr val="phClr">
                <a:tint val="50000"/>
                <a:satMod val="200000"/>
              </a:schemeClr>
            </a:gs>
            <a:gs pos="100000">
              <a:schemeClr val="phClr">
                <a:tint val="43000"/>
                <a:satMod val="190000"/>
              </a:schemeClr>
            </a:gs>
          </a:gsLst>
          <a:lin ang="5400000" scaled="1"/>
        </a:gradFill>
        <a:gradFill rotWithShape="1">
          <a:gsLst>
            <a:gs pos="0">
              <a:schemeClr val="phClr">
                <a:tint val="74000"/>
              </a:schemeClr>
            </a:gs>
            <a:gs pos="49000">
              <a:schemeClr val="phClr">
                <a:tint val="96000"/>
                <a:shade val="84000"/>
                <a:satMod val="110000"/>
              </a:schemeClr>
            </a:gs>
            <a:gs pos="49100">
              <a:schemeClr val="phClr">
                <a:shade val="55000"/>
                <a:satMod val="150000"/>
              </a:schemeClr>
            </a:gs>
            <a:gs pos="92000">
              <a:schemeClr val="phClr">
                <a:tint val="98000"/>
                <a:shade val="90000"/>
                <a:satMod val="128000"/>
              </a:schemeClr>
            </a:gs>
            <a:gs pos="100000">
              <a:schemeClr val="phClr">
                <a:tint val="90000"/>
                <a:shade val="97000"/>
                <a:satMod val="128000"/>
              </a:schemeClr>
            </a:gs>
          </a:gsLst>
          <a:lin ang="5400000" scaled="1"/>
        </a:gradFill>
      </a:fillStyleLst>
      <a:lnStyleLst>
        <a:ln w="11430" cap="flat" cmpd="sng" algn="ctr">
          <a:solidFill>
            <a:schemeClr val="phClr"/>
          </a:solidFill>
          <a:prstDash val="solid"/>
        </a:ln>
        <a:ln w="40000" cap="flat" cmpd="sng" algn="ctr">
          <a:solidFill>
            <a:schemeClr val="phClr"/>
          </a:solidFill>
          <a:prstDash val="solid"/>
        </a:ln>
        <a:ln w="31800" cap="flat" cmpd="sng" algn="ctr">
          <a:solidFill>
            <a:schemeClr val="phClr"/>
          </a:solidFill>
          <a:prstDash val="solid"/>
        </a:ln>
      </a:lnStyleLst>
      <a:effectStyleLst>
        <a:effectStyle>
          <a:effectLst>
            <a:outerShdw blurRad="50800" dist="25000" dir="5400000" rotWithShape="0">
              <a:schemeClr val="phClr">
                <a:shade val="30000"/>
                <a:satMod val="150000"/>
                <a:alpha val="38000"/>
              </a:schemeClr>
            </a:outerShdw>
          </a:effectLst>
        </a:effectStyle>
        <a:effectStyle>
          <a:effectLst>
            <a:outerShdw blurRad="39000" dist="25400" dir="5400000" rotWithShape="0">
              <a:schemeClr val="phClr">
                <a:shade val="33000"/>
                <a:alpha val="83000"/>
              </a:schemeClr>
            </a:outerShdw>
          </a:effectLst>
        </a:effectStyle>
        <a:effectStyle>
          <a:effectLst>
            <a:outerShdw blurRad="39000" dist="25400" dir="5400000" rotWithShape="0">
              <a:schemeClr val="phClr">
                <a:shade val="33000"/>
                <a:alpha val="83000"/>
              </a:schemeClr>
            </a:outerShdw>
          </a:effectLst>
          <a:scene3d>
            <a:camera prst="orthographicFront" fov="0">
              <a:rot lat="0" lon="0" rev="0"/>
            </a:camera>
            <a:lightRig rig="contrasting" dir="t">
              <a:rot lat="0" lon="0" rev="1500000"/>
            </a:lightRig>
          </a:scene3d>
          <a:sp3d extrusionH="127000" prstMaterial="powder">
            <a:bevelT w="50800" h="63500"/>
          </a:sp3d>
        </a:effectStyle>
      </a:effectStyleLst>
      <a:bgFillStyleLst>
        <a:solidFill>
          <a:schemeClr val="phClr"/>
        </a:solidFill>
        <a:gradFill rotWithShape="1">
          <a:gsLst>
            <a:gs pos="0">
              <a:schemeClr val="phClr">
                <a:tint val="78000"/>
                <a:satMod val="220000"/>
              </a:schemeClr>
            </a:gs>
            <a:gs pos="100000">
              <a:schemeClr val="phClr">
                <a:shade val="35000"/>
                <a:satMod val="155000"/>
              </a:schemeClr>
            </a:gs>
          </a:gsLst>
          <a:path path="circle">
            <a:fillToRect l="50000" t="50000" r="50000" b="50000"/>
          </a:path>
        </a:gradFill>
        <a:blipFill>
          <a:blip xmlns:r="http://schemas.openxmlformats.org/officeDocument/2006/relationships" r:embed="rId1">
            <a:duotone>
              <a:schemeClr val="phClr">
                <a:shade val="60000"/>
                <a:satMod val="180000"/>
              </a:schemeClr>
              <a:schemeClr val="phClr">
                <a:tint val="500"/>
                <a:satMod val="150000"/>
              </a:schemeClr>
            </a:duotone>
          </a:blip>
          <a:tile tx="0" ty="0" sx="50000" sy="50000" flip="none" algn="tl"/>
        </a:blipFill>
      </a:bgFillStyleLst>
    </a:fmtScheme>
  </a:themeElements>
  <a:objectDefaults/>
  <a:extraClrSchemeLst/>
</a:theme>
</file>

<file path=ppt/theme/theme4.xml><?xml version="1.0" encoding="utf-8"?>
<a:theme xmlns:a="http://schemas.openxmlformats.org/drawingml/2006/main" name="Median">
  <a:themeElements>
    <a:clrScheme name="Median">
      <a:dk1>
        <a:sysClr val="windowText" lastClr="000000"/>
      </a:dk1>
      <a:lt1>
        <a:sysClr val="window" lastClr="FFFFFF"/>
      </a:lt1>
      <a:dk2>
        <a:srgbClr val="775F55"/>
      </a:dk2>
      <a:lt2>
        <a:srgbClr val="EBDDC3"/>
      </a:lt2>
      <a:accent1>
        <a:srgbClr val="94B6D2"/>
      </a:accent1>
      <a:accent2>
        <a:srgbClr val="DD8047"/>
      </a:accent2>
      <a:accent3>
        <a:srgbClr val="A5AB81"/>
      </a:accent3>
      <a:accent4>
        <a:srgbClr val="D8B25C"/>
      </a:accent4>
      <a:accent5>
        <a:srgbClr val="7BA79D"/>
      </a:accent5>
      <a:accent6>
        <a:srgbClr val="968C8C"/>
      </a:accent6>
      <a:hlink>
        <a:srgbClr val="F7B615"/>
      </a:hlink>
      <a:folHlink>
        <a:srgbClr val="704404"/>
      </a:folHlink>
    </a:clrScheme>
    <a:fontScheme name="Median">
      <a:maj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198</TotalTime>
  <Words>1118</Words>
  <Application>Microsoft Office PowerPoint</Application>
  <PresentationFormat>On-screen Show (4:3)</PresentationFormat>
  <Paragraphs>279</Paragraphs>
  <Slides>39</Slides>
  <Notes>39</Notes>
  <HiddenSlides>0</HiddenSlides>
  <MMClips>0</MMClips>
  <ScaleCrop>false</ScaleCrop>
  <HeadingPairs>
    <vt:vector size="4" baseType="variant">
      <vt:variant>
        <vt:lpstr>Theme</vt:lpstr>
      </vt:variant>
      <vt:variant>
        <vt:i4>5</vt:i4>
      </vt:variant>
      <vt:variant>
        <vt:lpstr>Slide Titles</vt:lpstr>
      </vt:variant>
      <vt:variant>
        <vt:i4>39</vt:i4>
      </vt:variant>
    </vt:vector>
  </HeadingPairs>
  <TitlesOfParts>
    <vt:vector size="44" baseType="lpstr">
      <vt:lpstr>Flow</vt:lpstr>
      <vt:lpstr>Module</vt:lpstr>
      <vt:lpstr>Opulent</vt:lpstr>
      <vt:lpstr>Median</vt:lpstr>
      <vt:lpstr>Office Theme</vt:lpstr>
      <vt:lpstr>Elk County Catholic  High School</vt:lpstr>
      <vt:lpstr>Administration</vt:lpstr>
      <vt:lpstr>About our School</vt:lpstr>
      <vt:lpstr>         Precipitation</vt:lpstr>
      <vt:lpstr>Population and Education Statistics</vt:lpstr>
      <vt:lpstr>Watersheds of Elk County</vt:lpstr>
      <vt:lpstr>Slide 7</vt:lpstr>
      <vt:lpstr>Watersheds of Elk County Pennsylvania</vt:lpstr>
      <vt:lpstr>Slide 9</vt:lpstr>
      <vt:lpstr>Water Pollution</vt:lpstr>
      <vt:lpstr>Clean Water Sources</vt:lpstr>
      <vt:lpstr>Water Quality</vt:lpstr>
      <vt:lpstr>Clarion River Basin Issues</vt:lpstr>
      <vt:lpstr>What Makes a good stream</vt:lpstr>
      <vt:lpstr>Temperature</vt:lpstr>
      <vt:lpstr>Conductivity</vt:lpstr>
      <vt:lpstr>Hydrology</vt:lpstr>
      <vt:lpstr>Insects</vt:lpstr>
      <vt:lpstr>Water Sampling </vt:lpstr>
      <vt:lpstr>Winslow Hill</vt:lpstr>
      <vt:lpstr>Winslow Hill</vt:lpstr>
      <vt:lpstr>Treatment Facility</vt:lpstr>
      <vt:lpstr>Polluted Vs. Healthy Stream</vt:lpstr>
      <vt:lpstr>Taking Notes</vt:lpstr>
      <vt:lpstr>Slide 25</vt:lpstr>
      <vt:lpstr>Collecting Samples</vt:lpstr>
      <vt:lpstr>Slide 27</vt:lpstr>
      <vt:lpstr>Studying Samples</vt:lpstr>
      <vt:lpstr>Slide 29</vt:lpstr>
      <vt:lpstr>A Hard Days Work</vt:lpstr>
      <vt:lpstr>Stream Investigation</vt:lpstr>
      <vt:lpstr>Pollution Sources</vt:lpstr>
      <vt:lpstr>Velocity of Water Flow</vt:lpstr>
      <vt:lpstr>Volume of Flow</vt:lpstr>
      <vt:lpstr>Quantitative</vt:lpstr>
      <vt:lpstr>Qualitative</vt:lpstr>
      <vt:lpstr>Water Chemistry</vt:lpstr>
      <vt:lpstr>Water Quality of Pool</vt:lpstr>
      <vt:lpstr>Water Quality of Riffle</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Watersheds of Elk County</dc:title>
  <dc:creator> </dc:creator>
  <cp:lastModifiedBy>Noel</cp:lastModifiedBy>
  <cp:revision>22</cp:revision>
  <dcterms:created xsi:type="dcterms:W3CDTF">2010-04-26T16:44:22Z</dcterms:created>
  <dcterms:modified xsi:type="dcterms:W3CDTF">2010-04-30T00:03:21Z</dcterms:modified>
</cp:coreProperties>
</file>